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8" r:id="rId5"/>
    <p:sldId id="260" r:id="rId6"/>
    <p:sldId id="257" r:id="rId7"/>
    <p:sldId id="259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C11E-D93B-4F66-A5F9-67B02E898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03BF7-F152-44FA-88F5-22D111CEE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65F8B-4D27-4009-85D9-A9FE87F3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82A-9453-42B2-9974-D97C2428EBFD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4E2ED-B701-4FA7-83A2-1B22A07DF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77E0E-E174-4E0B-A5EC-E9D6BDBE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0D-D9A9-4AEF-B93D-269978E6A9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49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D3FA-DFB6-47F5-936C-9CCE9D29A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367F7-E191-4E67-A7D8-C9806E388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8321-13A6-4760-9661-B55A2ED39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82A-9453-42B2-9974-D97C2428EBFD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6F12-0C1B-4FD2-A13C-F83A39EA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7F86E-99E5-4974-A3B7-E2531012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0D-D9A9-4AEF-B93D-269978E6A9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101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97D0D8-DF9F-4CB2-A07C-0F2FD5E55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C6256-FB32-42C5-944F-9CACF6903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C8EE8-F3B3-4AEF-9672-B17361B53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82A-9453-42B2-9974-D97C2428EBFD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09017-3E32-4BFF-BE89-F0D705E7B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CC1F5-F901-4FFD-80D2-66B4A9B5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0D-D9A9-4AEF-B93D-269978E6A9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028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4F45-FCE4-4600-9F8A-3A208C8C2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12699-D9E3-44BF-A82B-632A500F4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C0D6C-AA1C-4F87-9812-0BF2BD11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82A-9453-42B2-9974-D97C2428EBFD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6EFE3-5CE2-46E4-8795-F8D9EBF1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E11BC-F77B-4122-9ADA-20250F316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0D-D9A9-4AEF-B93D-269978E6A9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212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25F6-99D4-48C3-98F5-04440673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D550A-E101-4738-984F-D70B7F0B5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E5655-EE31-4ECC-BCAA-BC814C2B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82A-9453-42B2-9974-D97C2428EBFD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00777-33EC-4937-A6FB-4FBB53DF8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C085-9568-43F3-B058-14074221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0D-D9A9-4AEF-B93D-269978E6A9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287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81A0-CCF0-45F0-A89E-5BCAB9AAF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1910A-2937-4600-8B1F-51B2AE516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569C8-9C88-4A39-A54F-8385AF47D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CC476-1456-419B-AF91-3D55BD68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82A-9453-42B2-9974-D97C2428EBFD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FF5A-9882-4DC1-875F-3A11A6381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A52E3-F512-4CDE-AB07-F44BE02B6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0D-D9A9-4AEF-B93D-269978E6A9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463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46C7-E6A6-41F5-8186-52764E9C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8955C-8093-4E7A-AA67-7C0A7EF89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ACE4-2F5F-4C59-9335-DE0FCAF82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49C2F-90BE-42CC-9D2B-750749E74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0B589-C036-45A1-86C4-314A6B4A6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322FAC-2A76-44D0-896E-BF691AB1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82A-9453-42B2-9974-D97C2428EBFD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E62EF-2734-44AC-A772-D4FFF7B0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CF4499-9AA5-43FE-8AF7-47569B3E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0D-D9A9-4AEF-B93D-269978E6A9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705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E6AA-8341-401E-A140-6D1B0791C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12C72-028F-4D5F-839C-D1640F01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82A-9453-42B2-9974-D97C2428EBFD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17A6F-9C02-4C53-B634-07A96E5BC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E488A-FCCF-4A4E-8523-CFF8824D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0D-D9A9-4AEF-B93D-269978E6A9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457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34B187-601C-43A2-A365-B8C27979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82A-9453-42B2-9974-D97C2428EBFD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CE446-D492-455F-8E28-D7D1D008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D1527-2BFB-466E-AB1D-878172B6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0D-D9A9-4AEF-B93D-269978E6A9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88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1380-26F8-41A9-8E96-53514C9E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9541C-6722-4C39-9AB3-1EF1ABBF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6EAB3-9366-4B0D-AECD-1DCA41A11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E96DC-7F2E-4CBC-A1BA-E5F0E0FB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82A-9453-42B2-9974-D97C2428EBFD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E9FF3-B184-4351-95E8-37198CAB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1E625-9551-4024-ABD5-8CBC18A9D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0D-D9A9-4AEF-B93D-269978E6A9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527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0EE4-8FD7-406B-BAC9-4F9E0AA1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58488F-EB8B-4BF3-8721-7C4872D65C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2B2CF-17BF-4220-9A02-B12A321CC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70E4D-DD52-414E-BAEE-E739E9C6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82A-9453-42B2-9974-D97C2428EBFD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0980F-4B30-4870-9EBC-AC5DE2B5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0EC39-F287-4429-A4F7-C1828CB8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5F0D-D9A9-4AEF-B93D-269978E6A9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695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4F5C3C-6B07-46A6-8ECF-43A84A3B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AC40D-1A73-4EEC-B442-A33D37A3B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0F427-4156-47D8-8E9D-19F06548F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DB82A-9453-42B2-9974-D97C2428EBFD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D2C0C-C192-43D4-A9F6-54C97FA13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07BD1-1D35-4EB2-8788-B1D72E82F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F5F0D-D9A9-4AEF-B93D-269978E6A9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483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821107-5D3E-4299-BA06-EDCEB7D7F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DBE6A9-0C0A-490E-9EA6-66A147EBA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5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D1189F-9598-4281-8056-2845388D4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E04E1-D74F-4ED6-972C-035F4FEC4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1A97D9-C694-4307-818B-0C5BBF413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3658" y="727769"/>
            <a:ext cx="6964685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24C8D-D986-43E4-B40B-A75598A60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719" y="2411085"/>
            <a:ext cx="4430561" cy="1017915"/>
          </a:xfrm>
        </p:spPr>
        <p:txBody>
          <a:bodyPr>
            <a:normAutofit/>
          </a:bodyPr>
          <a:lstStyle/>
          <a:p>
            <a:r>
              <a:rPr lang="en-US" sz="5400" spc="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Car Parking</a:t>
            </a:r>
            <a:endParaRPr lang="en-ID" sz="5400" spc="6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EBAAD-A51E-43D5-A87B-835E89683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4159" y="3510810"/>
            <a:ext cx="6418471" cy="101791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Let’s play together!</a:t>
            </a:r>
            <a:endParaRPr lang="en-ID" sz="2000" dirty="0">
              <a:solidFill>
                <a:schemeClr val="bg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7769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8" name="Graphic 212">
            <a:extLst>
              <a:ext uri="{FF2B5EF4-FFF2-40B4-BE49-F238E27FC236}">
                <a16:creationId xmlns:a16="http://schemas.microsoft.com/office/drawing/2014/main" id="{5EC6B544-8C84-47A6-885D-A4F09EF5C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67504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C95C5C-6FBD-47FF-9CA6-066193539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967A20E-AB41-4D92-B05A-7814BA55E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778" r="92778">
                        <a14:foregroundMark x1="8667" y1="55000" x2="7778" y2="61000"/>
                        <a14:foregroundMark x1="89889" y1="50250" x2="92556" y2="57625"/>
                        <a14:foregroundMark x1="92556" y1="57625" x2="92778" y2="5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921" y="3615832"/>
            <a:ext cx="3729175" cy="33148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0FB3DC-B78F-475D-A229-5B4CFB93DF17}"/>
              </a:ext>
            </a:extLst>
          </p:cNvPr>
          <p:cNvSpPr txBox="1"/>
          <p:nvPr/>
        </p:nvSpPr>
        <p:spPr>
          <a:xfrm>
            <a:off x="5285668" y="3973986"/>
            <a:ext cx="1934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by : Ms. Andin</a:t>
            </a:r>
            <a:endParaRPr lang="en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26 0.02037 L -0.70365 0.0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5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D1189F-9598-4281-8056-2845388D4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E04E1-D74F-4ED6-972C-035F4FEC4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1A97D9-C694-4307-818B-0C5BBF413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3658" y="727769"/>
            <a:ext cx="6964685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24C8D-D986-43E4-B40B-A75598A60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719" y="2411085"/>
            <a:ext cx="4430561" cy="1017915"/>
          </a:xfrm>
        </p:spPr>
        <p:txBody>
          <a:bodyPr>
            <a:normAutofit/>
          </a:bodyPr>
          <a:lstStyle/>
          <a:p>
            <a:r>
              <a:rPr lang="en-US" sz="5400" spc="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Part 1</a:t>
            </a:r>
            <a:endParaRPr lang="en-ID" sz="5400" spc="6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EBAAD-A51E-43D5-A87B-835E89683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3" y="3520677"/>
            <a:ext cx="6418471" cy="1017915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Tilawati</a:t>
            </a:r>
            <a:r>
              <a:rPr lang="en-US" sz="2000" dirty="0">
                <a:solidFill>
                  <a:schemeClr val="bg1"/>
                </a:solidFill>
              </a:rPr>
              <a:t> 2</a:t>
            </a:r>
            <a:endParaRPr lang="en-ID" sz="2000" dirty="0">
              <a:solidFill>
                <a:schemeClr val="bg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7769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8" name="Graphic 212">
            <a:extLst>
              <a:ext uri="{FF2B5EF4-FFF2-40B4-BE49-F238E27FC236}">
                <a16:creationId xmlns:a16="http://schemas.microsoft.com/office/drawing/2014/main" id="{5EC6B544-8C84-47A6-885D-A4F09EF5C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67504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C95C5C-6FBD-47FF-9CA6-066193539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579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6956CC-3C89-4E4A-8BD3-7BDAA0EEA2CD}"/>
              </a:ext>
            </a:extLst>
          </p:cNvPr>
          <p:cNvSpPr txBox="1"/>
          <p:nvPr/>
        </p:nvSpPr>
        <p:spPr>
          <a:xfrm>
            <a:off x="2912917" y="116114"/>
            <a:ext cx="6366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Broadway" panose="04040905080B02020502" pitchFamily="82" charset="0"/>
              </a:rPr>
              <a:t>Mengenal</a:t>
            </a:r>
            <a:r>
              <a:rPr lang="en-US" sz="4800" dirty="0">
                <a:latin typeface="Broadway" panose="04040905080B02020502" pitchFamily="82" charset="0"/>
              </a:rPr>
              <a:t> Harakat</a:t>
            </a:r>
            <a:endParaRPr lang="en-ID" sz="4800" dirty="0">
              <a:latin typeface="Broadway" panose="04040905080B02020502" pitchFamily="8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45771C-4583-4A31-809A-9DC324FBE4F5}"/>
              </a:ext>
            </a:extLst>
          </p:cNvPr>
          <p:cNvGrpSpPr/>
          <p:nvPr/>
        </p:nvGrpSpPr>
        <p:grpSpPr>
          <a:xfrm>
            <a:off x="0" y="4515922"/>
            <a:ext cx="12192000" cy="1407885"/>
            <a:chOff x="0" y="4405086"/>
            <a:chExt cx="12192000" cy="140788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F8A19F-7948-4536-84F2-B5AC24B99C9D}"/>
                </a:ext>
              </a:extLst>
            </p:cNvPr>
            <p:cNvSpPr/>
            <p:nvPr/>
          </p:nvSpPr>
          <p:spPr>
            <a:xfrm>
              <a:off x="0" y="4405086"/>
              <a:ext cx="12192000" cy="140788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307EC0-C1B1-4755-9C80-5D279CAFBE81}"/>
                </a:ext>
              </a:extLst>
            </p:cNvPr>
            <p:cNvSpPr/>
            <p:nvPr/>
          </p:nvSpPr>
          <p:spPr>
            <a:xfrm>
              <a:off x="1219200" y="4981974"/>
              <a:ext cx="1494971" cy="1923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FDF487-034C-4878-ABF2-63BCFCA2CFAD}"/>
                </a:ext>
              </a:extLst>
            </p:cNvPr>
            <p:cNvSpPr/>
            <p:nvPr/>
          </p:nvSpPr>
          <p:spPr>
            <a:xfrm>
              <a:off x="3933371" y="4981974"/>
              <a:ext cx="1494971" cy="1923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D43B3C-3A5D-4592-93B4-99B59D6CC75C}"/>
                </a:ext>
              </a:extLst>
            </p:cNvPr>
            <p:cNvSpPr/>
            <p:nvPr/>
          </p:nvSpPr>
          <p:spPr>
            <a:xfrm>
              <a:off x="6400800" y="4981973"/>
              <a:ext cx="1494971" cy="1923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1A826C-389C-47A9-A6E7-B417486ED298}"/>
                </a:ext>
              </a:extLst>
            </p:cNvPr>
            <p:cNvSpPr/>
            <p:nvPr/>
          </p:nvSpPr>
          <p:spPr>
            <a:xfrm>
              <a:off x="9114971" y="4981972"/>
              <a:ext cx="1494971" cy="1923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56CC87-D347-4410-9EA6-58FA6E0D8263}"/>
              </a:ext>
            </a:extLst>
          </p:cNvPr>
          <p:cNvGrpSpPr/>
          <p:nvPr/>
        </p:nvGrpSpPr>
        <p:grpSpPr>
          <a:xfrm>
            <a:off x="7149026" y="1082017"/>
            <a:ext cx="1942439" cy="3433905"/>
            <a:chOff x="1941697" y="1082015"/>
            <a:chExt cx="1942439" cy="343390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37056ED-7E30-4697-994A-E3D58BC60C25}"/>
                </a:ext>
              </a:extLst>
            </p:cNvPr>
            <p:cNvSpPr/>
            <p:nvPr/>
          </p:nvSpPr>
          <p:spPr>
            <a:xfrm>
              <a:off x="1941697" y="1082015"/>
              <a:ext cx="1942439" cy="1637007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Fathah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Berbunyi</a:t>
              </a:r>
              <a:r>
                <a:rPr lang="en-US" b="1" dirty="0">
                  <a:solidFill>
                    <a:schemeClr val="tx1"/>
                  </a:solidFill>
                </a:rPr>
                <a:t> “A”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FB50E6-572C-4798-8A12-89F3E5541125}"/>
                </a:ext>
              </a:extLst>
            </p:cNvPr>
            <p:cNvCxnSpPr/>
            <p:nvPr/>
          </p:nvCxnSpPr>
          <p:spPr>
            <a:xfrm>
              <a:off x="2407225" y="2396835"/>
              <a:ext cx="101138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AF5EAE6-D8FD-42FB-99B3-350D4B92352E}"/>
                </a:ext>
              </a:extLst>
            </p:cNvPr>
            <p:cNvCxnSpPr/>
            <p:nvPr/>
          </p:nvCxnSpPr>
          <p:spPr>
            <a:xfrm flipH="1">
              <a:off x="2849703" y="2164947"/>
              <a:ext cx="204356" cy="969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BBFFBD-5576-4949-8092-DB1341441B50}"/>
                </a:ext>
              </a:extLst>
            </p:cNvPr>
            <p:cNvSpPr/>
            <p:nvPr/>
          </p:nvSpPr>
          <p:spPr>
            <a:xfrm>
              <a:off x="2880010" y="2719021"/>
              <a:ext cx="143743" cy="17968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291CA7-D801-4F8E-BE03-D0DE46120BBC}"/>
              </a:ext>
            </a:extLst>
          </p:cNvPr>
          <p:cNvGrpSpPr/>
          <p:nvPr/>
        </p:nvGrpSpPr>
        <p:grpSpPr>
          <a:xfrm>
            <a:off x="2094097" y="1234415"/>
            <a:ext cx="1942439" cy="3433905"/>
            <a:chOff x="1941697" y="1082015"/>
            <a:chExt cx="1942439" cy="343390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49BF978-D14F-4E21-BF25-6D16FB3CAF0F}"/>
                </a:ext>
              </a:extLst>
            </p:cNvPr>
            <p:cNvSpPr/>
            <p:nvPr/>
          </p:nvSpPr>
          <p:spPr>
            <a:xfrm>
              <a:off x="1941697" y="1082015"/>
              <a:ext cx="1942439" cy="1637007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Kasrah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Berbunyi</a:t>
              </a:r>
              <a:r>
                <a:rPr lang="en-US" b="1" dirty="0">
                  <a:solidFill>
                    <a:schemeClr val="tx1"/>
                  </a:solidFill>
                </a:rPr>
                <a:t> “</a:t>
              </a:r>
              <a:r>
                <a:rPr lang="en-US" b="1" dirty="0" err="1">
                  <a:solidFill>
                    <a:schemeClr val="tx1"/>
                  </a:solidFill>
                </a:rPr>
                <a:t>i</a:t>
              </a:r>
              <a:r>
                <a:rPr lang="en-US" b="1" dirty="0">
                  <a:solidFill>
                    <a:schemeClr val="tx1"/>
                  </a:solidFill>
                </a:rPr>
                <a:t>”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7760E8-EF31-45DC-A3B5-D1EE0FBE49CF}"/>
                </a:ext>
              </a:extLst>
            </p:cNvPr>
            <p:cNvCxnSpPr/>
            <p:nvPr/>
          </p:nvCxnSpPr>
          <p:spPr>
            <a:xfrm>
              <a:off x="2407225" y="2230581"/>
              <a:ext cx="101138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B08C25D-BB09-46CE-9B1E-D4AEEC45C31C}"/>
                </a:ext>
              </a:extLst>
            </p:cNvPr>
            <p:cNvCxnSpPr/>
            <p:nvPr/>
          </p:nvCxnSpPr>
          <p:spPr>
            <a:xfrm flipH="1">
              <a:off x="2819397" y="2351633"/>
              <a:ext cx="204356" cy="969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CF236A2-EBC0-4D5A-B47A-E845081232BC}"/>
                </a:ext>
              </a:extLst>
            </p:cNvPr>
            <p:cNvSpPr/>
            <p:nvPr/>
          </p:nvSpPr>
          <p:spPr>
            <a:xfrm>
              <a:off x="2880010" y="2719021"/>
              <a:ext cx="143743" cy="17968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9CC675-4DF2-4274-8535-A418B65E26FB}"/>
              </a:ext>
            </a:extLst>
          </p:cNvPr>
          <p:cNvGrpSpPr/>
          <p:nvPr/>
        </p:nvGrpSpPr>
        <p:grpSpPr>
          <a:xfrm>
            <a:off x="12466071" y="2408805"/>
            <a:ext cx="3954377" cy="3515002"/>
            <a:chOff x="6284199" y="2369268"/>
            <a:chExt cx="3954377" cy="351500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D3F5B2D-3587-42CA-9E49-1D12D2E8E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8000" r="92778">
                          <a14:foregroundMark x1="8889" y1="55500" x2="8000" y2="65000"/>
                          <a14:foregroundMark x1="90222" y1="50875" x2="92778" y2="60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199" y="2369268"/>
              <a:ext cx="3954377" cy="351500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BBDBC5-23F0-42A9-8F61-A34D600E6F17}"/>
                </a:ext>
              </a:extLst>
            </p:cNvPr>
            <p:cNvSpPr txBox="1"/>
            <p:nvPr/>
          </p:nvSpPr>
          <p:spPr>
            <a:xfrm>
              <a:off x="8116629" y="3919108"/>
              <a:ext cx="965187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ar-SA" sz="2800" dirty="0"/>
                <a:t>اَ بَ تَ</a:t>
              </a:r>
              <a:endParaRPr lang="en-ID" sz="28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1A3A0E-BCED-4E25-A253-94245760E67D}"/>
              </a:ext>
            </a:extLst>
          </p:cNvPr>
          <p:cNvGrpSpPr/>
          <p:nvPr/>
        </p:nvGrpSpPr>
        <p:grpSpPr>
          <a:xfrm>
            <a:off x="12472612" y="3163857"/>
            <a:ext cx="3954377" cy="3515002"/>
            <a:chOff x="6284199" y="2369268"/>
            <a:chExt cx="3954377" cy="351500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08C4322-97A5-4756-9FC8-1AFBAEE1D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8000" r="92778">
                          <a14:foregroundMark x1="8889" y1="55500" x2="8000" y2="65000"/>
                          <a14:foregroundMark x1="90222" y1="50875" x2="92778" y2="60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199" y="2369268"/>
              <a:ext cx="3954377" cy="351500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2D24797-1458-4D0E-88CF-74B029107997}"/>
                </a:ext>
              </a:extLst>
            </p:cNvPr>
            <p:cNvSpPr txBox="1"/>
            <p:nvPr/>
          </p:nvSpPr>
          <p:spPr>
            <a:xfrm>
              <a:off x="8116629" y="3919108"/>
              <a:ext cx="965187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ar-SA" sz="2800" dirty="0"/>
                <a:t>جِ كِ دِ</a:t>
              </a:r>
              <a:endParaRPr lang="en-ID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61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0.02083 L -0.52136 0.0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0.02084 L -0.92461 0.020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1C217E2-7C3C-4FE8-8A61-27F5FD6F7CD3}"/>
              </a:ext>
            </a:extLst>
          </p:cNvPr>
          <p:cNvSpPr txBox="1"/>
          <p:nvPr/>
        </p:nvSpPr>
        <p:spPr>
          <a:xfrm>
            <a:off x="9248724" y="4919713"/>
            <a:ext cx="1016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800" dirty="0"/>
              <a:t>كَتَبِ</a:t>
            </a:r>
            <a:endParaRPr lang="en-ID" sz="4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F8E4C4-53B7-41D4-9CC6-487BEA41A2C4}"/>
              </a:ext>
            </a:extLst>
          </p:cNvPr>
          <p:cNvSpPr txBox="1"/>
          <p:nvPr/>
        </p:nvSpPr>
        <p:spPr>
          <a:xfrm>
            <a:off x="5477881" y="4981269"/>
            <a:ext cx="1236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400" dirty="0"/>
              <a:t>حَضَرَ</a:t>
            </a:r>
            <a:endParaRPr lang="en-ID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CCC5B-2D91-4400-A90C-861A091EF31A}"/>
              </a:ext>
            </a:extLst>
          </p:cNvPr>
          <p:cNvSpPr txBox="1"/>
          <p:nvPr/>
        </p:nvSpPr>
        <p:spPr>
          <a:xfrm>
            <a:off x="3644958" y="4904325"/>
            <a:ext cx="1058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5400" dirty="0"/>
              <a:t>شَهَدِ</a:t>
            </a:r>
            <a:endParaRPr lang="en-ID" sz="5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175EA9-C03C-4274-9AAC-F3A7BECE9AEA}"/>
              </a:ext>
            </a:extLst>
          </p:cNvPr>
          <p:cNvSpPr txBox="1"/>
          <p:nvPr/>
        </p:nvSpPr>
        <p:spPr>
          <a:xfrm>
            <a:off x="7633855" y="969634"/>
            <a:ext cx="861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5400" dirty="0"/>
              <a:t>وَلَدَ</a:t>
            </a:r>
            <a:endParaRPr lang="en-ID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9255C-5B78-435E-9F57-9B88FFF8A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0" b="95375" l="10000" r="90000">
                        <a14:foregroundMark x1="35222" y1="9125" x2="40444" y2="4875"/>
                        <a14:foregroundMark x1="40444" y1="4875" x2="47000" y2="3250"/>
                        <a14:foregroundMark x1="47000" y1="3250" x2="58111" y2="4625"/>
                        <a14:foregroundMark x1="35667" y1="92375" x2="43556" y2="92500"/>
                        <a14:foregroundMark x1="43556" y1="92500" x2="50556" y2="91500"/>
                        <a14:foregroundMark x1="50556" y1="91500" x2="53556" y2="91500"/>
                        <a14:foregroundMark x1="41333" y1="95000" x2="54667" y2="95375"/>
                        <a14:foregroundMark x1="54667" y1="95375" x2="57222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07" y="6978569"/>
            <a:ext cx="2125807" cy="1920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952966-1A10-46AE-B6E0-6FE104847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0" b="95375" l="10000" r="90000">
                        <a14:foregroundMark x1="35222" y1="9125" x2="40444" y2="4875"/>
                        <a14:foregroundMark x1="40444" y1="4875" x2="47000" y2="3250"/>
                        <a14:foregroundMark x1="47000" y1="3250" x2="58111" y2="4625"/>
                        <a14:foregroundMark x1="35667" y1="92375" x2="43556" y2="92500"/>
                        <a14:foregroundMark x1="43556" y1="92500" x2="50556" y2="91500"/>
                        <a14:foregroundMark x1="50556" y1="91500" x2="53556" y2="91500"/>
                        <a14:foregroundMark x1="41333" y1="95000" x2="54667" y2="95375"/>
                        <a14:foregroundMark x1="54667" y1="95375" x2="57222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65789" y="-1920176"/>
            <a:ext cx="2125807" cy="1920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440DBC-52D0-4A50-B7D8-FF2AE3455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0" b="95375" l="10000" r="90000">
                        <a14:foregroundMark x1="35222" y1="9125" x2="40444" y2="4875"/>
                        <a14:foregroundMark x1="40444" y1="4875" x2="47000" y2="3250"/>
                        <a14:foregroundMark x1="47000" y1="3250" x2="58111" y2="4625"/>
                        <a14:foregroundMark x1="35667" y1="92375" x2="43556" y2="92500"/>
                        <a14:foregroundMark x1="43556" y1="92500" x2="50556" y2="91500"/>
                        <a14:foregroundMark x1="50556" y1="91500" x2="53556" y2="91500"/>
                        <a14:foregroundMark x1="41333" y1="95000" x2="54667" y2="95375"/>
                        <a14:foregroundMark x1="54667" y1="95375" x2="57222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96" y="6978569"/>
            <a:ext cx="2125807" cy="1920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661F8B-4898-45D1-943B-13E0D8F22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0" b="95375" l="10000" r="90000">
                        <a14:foregroundMark x1="35222" y1="9125" x2="40444" y2="4875"/>
                        <a14:foregroundMark x1="40444" y1="4875" x2="47000" y2="3250"/>
                        <a14:foregroundMark x1="47000" y1="3250" x2="58111" y2="4625"/>
                        <a14:foregroundMark x1="35667" y1="92375" x2="43556" y2="92500"/>
                        <a14:foregroundMark x1="43556" y1="92500" x2="50556" y2="91500"/>
                        <a14:foregroundMark x1="50556" y1="91500" x2="53556" y2="91500"/>
                        <a14:foregroundMark x1="41333" y1="95000" x2="54667" y2="95375"/>
                        <a14:foregroundMark x1="54667" y1="95375" x2="57222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25" y="6978569"/>
            <a:ext cx="2125807" cy="19201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5DEA4B-E189-4C0E-8732-198F302A4CF5}"/>
              </a:ext>
            </a:extLst>
          </p:cNvPr>
          <p:cNvSpPr txBox="1"/>
          <p:nvPr/>
        </p:nvSpPr>
        <p:spPr>
          <a:xfrm>
            <a:off x="10196511" y="803564"/>
            <a:ext cx="14694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Start </a:t>
            </a:r>
            <a:r>
              <a:rPr lang="en-US" dirty="0">
                <a:latin typeface="Arial Black" panose="020B0A04020102020204" pitchFamily="34" charset="0"/>
                <a:cs typeface="Times New Roman" panose="02020603050405020304" pitchFamily="18" charset="0"/>
              </a:rPr>
              <a:t>here</a:t>
            </a:r>
            <a:endParaRPr lang="en-ID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5C08297-7FC3-4DAC-90DE-7F00D9C46FA2}"/>
              </a:ext>
            </a:extLst>
          </p:cNvPr>
          <p:cNvSpPr/>
          <p:nvPr/>
        </p:nvSpPr>
        <p:spPr>
          <a:xfrm rot="10800000">
            <a:off x="10196511" y="484909"/>
            <a:ext cx="817419" cy="304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F6A62D-2823-4118-9E2D-6B0AADEF7152}"/>
              </a:ext>
            </a:extLst>
          </p:cNvPr>
          <p:cNvSpPr/>
          <p:nvPr/>
        </p:nvSpPr>
        <p:spPr>
          <a:xfrm>
            <a:off x="10882740" y="1172895"/>
            <a:ext cx="96982" cy="10299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278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0313 0.3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0091 -0.3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0091 -0.38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00092 -0.38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1C217E2-7C3C-4FE8-8A61-27F5FD6F7CD3}"/>
              </a:ext>
            </a:extLst>
          </p:cNvPr>
          <p:cNvSpPr txBox="1"/>
          <p:nvPr/>
        </p:nvSpPr>
        <p:spPr>
          <a:xfrm>
            <a:off x="9248724" y="4919713"/>
            <a:ext cx="878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800" dirty="0"/>
              <a:t>ظَلِمَ</a:t>
            </a:r>
            <a:endParaRPr lang="en-ID" sz="4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F8E4C4-53B7-41D4-9CC6-487BEA41A2C4}"/>
              </a:ext>
            </a:extLst>
          </p:cNvPr>
          <p:cNvSpPr txBox="1"/>
          <p:nvPr/>
        </p:nvSpPr>
        <p:spPr>
          <a:xfrm>
            <a:off x="5477881" y="4981269"/>
            <a:ext cx="928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400" dirty="0"/>
              <a:t>فَرِحَ</a:t>
            </a:r>
            <a:endParaRPr lang="en-ID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CCC5B-2D91-4400-A90C-861A091EF31A}"/>
              </a:ext>
            </a:extLst>
          </p:cNvPr>
          <p:cNvSpPr txBox="1"/>
          <p:nvPr/>
        </p:nvSpPr>
        <p:spPr>
          <a:xfrm>
            <a:off x="3508302" y="4919712"/>
            <a:ext cx="1404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800" dirty="0"/>
              <a:t>مَرِضَ</a:t>
            </a:r>
            <a:endParaRPr lang="en-ID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175EA9-C03C-4274-9AAC-F3A7BECE9AEA}"/>
              </a:ext>
            </a:extLst>
          </p:cNvPr>
          <p:cNvSpPr txBox="1"/>
          <p:nvPr/>
        </p:nvSpPr>
        <p:spPr>
          <a:xfrm>
            <a:off x="7633855" y="969634"/>
            <a:ext cx="925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5400" dirty="0"/>
              <a:t>عَلِمَ</a:t>
            </a:r>
            <a:endParaRPr lang="en-ID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9255C-5B78-435E-9F57-9B88FFF8A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0" b="95375" l="10000" r="90000">
                        <a14:foregroundMark x1="35222" y1="9125" x2="40444" y2="4875"/>
                        <a14:foregroundMark x1="40444" y1="4875" x2="47000" y2="3250"/>
                        <a14:foregroundMark x1="47000" y1="3250" x2="58111" y2="4625"/>
                        <a14:foregroundMark x1="35667" y1="92375" x2="43556" y2="92500"/>
                        <a14:foregroundMark x1="43556" y1="92500" x2="50556" y2="91500"/>
                        <a14:foregroundMark x1="50556" y1="91500" x2="53556" y2="91500"/>
                        <a14:foregroundMark x1="41333" y1="95000" x2="54667" y2="95375"/>
                        <a14:foregroundMark x1="54667" y1="95375" x2="57222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07" y="6978569"/>
            <a:ext cx="2125807" cy="1920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952966-1A10-46AE-B6E0-6FE104847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0" b="95375" l="10000" r="90000">
                        <a14:foregroundMark x1="35222" y1="9125" x2="40444" y2="4875"/>
                        <a14:foregroundMark x1="40444" y1="4875" x2="47000" y2="3250"/>
                        <a14:foregroundMark x1="47000" y1="3250" x2="58111" y2="4625"/>
                        <a14:foregroundMark x1="35667" y1="92375" x2="43556" y2="92500"/>
                        <a14:foregroundMark x1="43556" y1="92500" x2="50556" y2="91500"/>
                        <a14:foregroundMark x1="50556" y1="91500" x2="53556" y2="91500"/>
                        <a14:foregroundMark x1="41333" y1="95000" x2="54667" y2="95375"/>
                        <a14:foregroundMark x1="54667" y1="95375" x2="57222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65789" y="-1920176"/>
            <a:ext cx="2125807" cy="1920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440DBC-52D0-4A50-B7D8-FF2AE3455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0" b="95375" l="10000" r="90000">
                        <a14:foregroundMark x1="35222" y1="9125" x2="40444" y2="4875"/>
                        <a14:foregroundMark x1="40444" y1="4875" x2="47000" y2="3250"/>
                        <a14:foregroundMark x1="47000" y1="3250" x2="58111" y2="4625"/>
                        <a14:foregroundMark x1="35667" y1="92375" x2="43556" y2="92500"/>
                        <a14:foregroundMark x1="43556" y1="92500" x2="50556" y2="91500"/>
                        <a14:foregroundMark x1="50556" y1="91500" x2="53556" y2="91500"/>
                        <a14:foregroundMark x1="41333" y1="95000" x2="54667" y2="95375"/>
                        <a14:foregroundMark x1="54667" y1="95375" x2="57222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96" y="6978569"/>
            <a:ext cx="2125807" cy="1920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661F8B-4898-45D1-943B-13E0D8F22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0" b="95375" l="10000" r="90000">
                        <a14:foregroundMark x1="35222" y1="9125" x2="40444" y2="4875"/>
                        <a14:foregroundMark x1="40444" y1="4875" x2="47000" y2="3250"/>
                        <a14:foregroundMark x1="47000" y1="3250" x2="58111" y2="4625"/>
                        <a14:foregroundMark x1="35667" y1="92375" x2="43556" y2="92500"/>
                        <a14:foregroundMark x1="43556" y1="92500" x2="50556" y2="91500"/>
                        <a14:foregroundMark x1="50556" y1="91500" x2="53556" y2="91500"/>
                        <a14:foregroundMark x1="41333" y1="95000" x2="54667" y2="95375"/>
                        <a14:foregroundMark x1="54667" y1="95375" x2="57222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25" y="6978569"/>
            <a:ext cx="2125807" cy="19201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5DEA4B-E189-4C0E-8732-198F302A4CF5}"/>
              </a:ext>
            </a:extLst>
          </p:cNvPr>
          <p:cNvSpPr txBox="1"/>
          <p:nvPr/>
        </p:nvSpPr>
        <p:spPr>
          <a:xfrm>
            <a:off x="10196511" y="803564"/>
            <a:ext cx="14694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Start </a:t>
            </a:r>
            <a:r>
              <a:rPr lang="en-US" dirty="0">
                <a:latin typeface="Arial Black" panose="020B0A04020102020204" pitchFamily="34" charset="0"/>
                <a:cs typeface="Times New Roman" panose="02020603050405020304" pitchFamily="18" charset="0"/>
              </a:rPr>
              <a:t>here</a:t>
            </a:r>
            <a:endParaRPr lang="en-ID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5C08297-7FC3-4DAC-90DE-7F00D9C46FA2}"/>
              </a:ext>
            </a:extLst>
          </p:cNvPr>
          <p:cNvSpPr/>
          <p:nvPr/>
        </p:nvSpPr>
        <p:spPr>
          <a:xfrm rot="10800000">
            <a:off x="10196511" y="484909"/>
            <a:ext cx="817419" cy="304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F6A62D-2823-4118-9E2D-6B0AADEF7152}"/>
              </a:ext>
            </a:extLst>
          </p:cNvPr>
          <p:cNvSpPr/>
          <p:nvPr/>
        </p:nvSpPr>
        <p:spPr>
          <a:xfrm>
            <a:off x="10882740" y="1172895"/>
            <a:ext cx="96982" cy="10299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45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0313 0.3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0091 -0.3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0091 -0.38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00092 -0.38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257B-056C-409B-ACF6-8E086AE6F6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Alhamdulillah </a:t>
            </a:r>
            <a:r>
              <a:rPr lang="en-US" dirty="0" err="1">
                <a:latin typeface="Comic Sans MS" panose="030F0702030302020204" pitchFamily="66" charset="0"/>
              </a:rPr>
              <a:t>selesaii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ID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0CD44-CC5D-42B3-93FE-F964E6A71D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Terima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kasih</a:t>
            </a:r>
            <a:r>
              <a:rPr lang="en-US" dirty="0">
                <a:latin typeface="Comic Sans MS" panose="030F0702030302020204" pitchFamily="66" charset="0"/>
              </a:rPr>
              <a:t> dan </a:t>
            </a:r>
            <a:r>
              <a:rPr lang="en-US" dirty="0" err="1">
                <a:latin typeface="Comic Sans MS" panose="030F0702030302020204" pitchFamily="66" charset="0"/>
              </a:rPr>
              <a:t>sampai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bertemu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lagi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insyaAllah</a:t>
            </a:r>
            <a:endParaRPr lang="en-ID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7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85A85-1F25-4A20-ADDB-CDB5DF9E5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09" y="295853"/>
            <a:ext cx="1129145" cy="521566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Sumber</a:t>
            </a:r>
            <a:r>
              <a:rPr lang="en-US" sz="2000" b="1" dirty="0"/>
              <a:t> :</a:t>
            </a:r>
            <a:endParaRPr lang="en-ID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57389-6A3A-4375-808D-F298F5677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7419"/>
            <a:ext cx="10515600" cy="5359544"/>
          </a:xfrm>
        </p:spPr>
        <p:txBody>
          <a:bodyPr>
            <a:normAutofit/>
          </a:bodyPr>
          <a:lstStyle/>
          <a:p>
            <a:r>
              <a:rPr lang="en-US" sz="1600" dirty="0" err="1"/>
              <a:t>Materi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buku</a:t>
            </a:r>
            <a:r>
              <a:rPr lang="en-US" sz="1600" dirty="0"/>
              <a:t> </a:t>
            </a:r>
            <a:r>
              <a:rPr lang="en-US" sz="1600" dirty="0" err="1"/>
              <a:t>tilawati</a:t>
            </a:r>
            <a:r>
              <a:rPr lang="en-US" sz="1600" dirty="0"/>
              <a:t> II </a:t>
            </a:r>
          </a:p>
          <a:p>
            <a:r>
              <a:rPr lang="en-US" sz="1600" dirty="0" err="1"/>
              <a:t>Materi</a:t>
            </a:r>
            <a:r>
              <a:rPr lang="en-US" sz="1600" dirty="0"/>
              <a:t> </a:t>
            </a:r>
            <a:r>
              <a:rPr lang="en-US" sz="1600" dirty="0" err="1"/>
              <a:t>disusun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aplikasi</a:t>
            </a:r>
            <a:r>
              <a:rPr lang="en-US" sz="1600" dirty="0"/>
              <a:t> power point</a:t>
            </a:r>
          </a:p>
          <a:p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gambar</a:t>
            </a:r>
            <a:r>
              <a:rPr lang="en-US" sz="1600" dirty="0"/>
              <a:t> </a:t>
            </a:r>
            <a:r>
              <a:rPr lang="en-US" sz="1600" dirty="0" err="1"/>
              <a:t>pendukung</a:t>
            </a:r>
            <a:r>
              <a:rPr lang="en-US" sz="1600" dirty="0"/>
              <a:t>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google </a:t>
            </a:r>
            <a:r>
              <a:rPr lang="en-US" sz="1600" dirty="0" err="1"/>
              <a:t>dengan</a:t>
            </a:r>
            <a:r>
              <a:rPr lang="en-US" sz="1600" dirty="0"/>
              <a:t> link </a:t>
            </a:r>
            <a:r>
              <a:rPr lang="en-US" sz="1600" dirty="0" err="1"/>
              <a:t>berikut</a:t>
            </a:r>
            <a:r>
              <a:rPr lang="en-US" sz="1600" dirty="0"/>
              <a:t> :</a:t>
            </a:r>
          </a:p>
          <a:p>
            <a:pPr>
              <a:buFontTx/>
              <a:buChar char="-"/>
            </a:pPr>
            <a:r>
              <a:rPr lang="en-ID" sz="1600" dirty="0"/>
              <a:t>https://www.google.com/search?q=gambar+mobil+png+animasi&amp;tbm=isch&amp;ved=2ahUKEwj3tcrP9LT0AhVEfn0KHTIkBckQ2-cCegQIABAA&amp;oq=gambar+mobil+png&amp;gs_lcp=CgNpbWcQARgBMgUIABCABDIFCAAQgAQyBQgAEIAEMgUIABCABDIFCAAQgAQyBQgAEIAEMgYIABAHEB4yBggAEAcQHjIGCAAQBxAeMgYIABAHEB46BwgjEO8DECdQkSBYlTVgxEFoAXAAeACAAT-IAYYDkgEBN5gBAKABAaoBC2d3cy13aXotaW1nwAEB&amp;sclient=img&amp;ei=8TygYbf5OMT89QOyyJTIDA&amp;bih=657&amp;biw=1366#imgrc=NpyHAbT8FEoQKM</a:t>
            </a:r>
          </a:p>
          <a:p>
            <a:pPr>
              <a:buFontTx/>
              <a:buChar char="-"/>
            </a:pPr>
            <a:r>
              <a:rPr lang="en-ID" sz="1600" dirty="0"/>
              <a:t>https://www.google.com/search?q=gambar+kartun+area+parkir+tampak+atas&amp;tbm=isch&amp;ved=2ahUKEwjqjoKygLX0AhVBkksFHTaJBK0Q2-cCegQIABAA&amp;oq=gambar+kartun+area+parkir+tampak+atas&amp;gs_lcp=CgNpbWcQAzoHCCMQ7wMQJ1CnBVipE2CgFWgAcAB4AIABbIgBvQSSAQM2LjKYAQCgAQGqAQtnd3Mtd2l6LWltZ8ABAQ&amp;sclient=img&amp;ei=SUmgYarGCcGkrtoPtpKS6Ao&amp;bih=600&amp;biw=1349&amp;hl=id#imgrc=UUzYve0Ae40efM</a:t>
            </a:r>
          </a:p>
          <a:p>
            <a:pPr algn="just">
              <a:buFontTx/>
              <a:buChar char="-"/>
            </a:pPr>
            <a:r>
              <a:rPr lang="en-ID" sz="1600" dirty="0"/>
              <a:t>https://www.google.com/search?q=gambar+mobil+png+animasi&amp;tbm=isch&amp;ved=2ahUKEwj3tcrP9LT0AhVEfn0KHTIkBckQ2-cCegQIABAA&amp;oq=gambar+mobil+png&amp;gs_lcp=CgNpbWcQARgBMgUIABCABDIFCAAQgAQyBQgAEIAEMgUIABCABDIFCAAQgAQyBQgAEIAEMgYIABAHEB4yBggAEAcQHjIGCAAQBxAeMgYIABAHEB46BwgjEO8DECdQkSBYlTVgxEFoAXAAeACAAT-IAYYDkgEBN5gBAKABAaoBC2d3cy13aXotaW1nwAEB&amp;sclient=img&amp;ei=8TygYbf5OMT89QOyyJTIDA&amp;bih=657&amp;biw=1366#imgrc=w8058j_qLtLqBM</a:t>
            </a:r>
          </a:p>
        </p:txBody>
      </p:sp>
    </p:spTree>
    <p:extLst>
      <p:ext uri="{BB962C8B-B14F-4D97-AF65-F5344CB8AC3E}">
        <p14:creationId xmlns:p14="http://schemas.microsoft.com/office/powerpoint/2010/main" val="1758074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279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Bernard MT Condensed</vt:lpstr>
      <vt:lpstr>Broadway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Car Parking</vt:lpstr>
      <vt:lpstr>Part 1</vt:lpstr>
      <vt:lpstr>PowerPoint Presentation</vt:lpstr>
      <vt:lpstr>PowerPoint Presentation</vt:lpstr>
      <vt:lpstr>PowerPoint Presentation</vt:lpstr>
      <vt:lpstr>Alhamdulillah selesaii </vt:lpstr>
      <vt:lpstr>Sumber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 Parking</dc:title>
  <dc:creator>Fauziah Nur Andini</dc:creator>
  <cp:lastModifiedBy>ACER</cp:lastModifiedBy>
  <cp:revision>2</cp:revision>
  <dcterms:created xsi:type="dcterms:W3CDTF">2021-11-26T01:41:29Z</dcterms:created>
  <dcterms:modified xsi:type="dcterms:W3CDTF">2021-12-09T00:49:20Z</dcterms:modified>
</cp:coreProperties>
</file>