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72" r:id="rId2"/>
    <p:sldId id="27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YY61f7GlSTMdPq5PHfXxWNwIf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83D3-C878-45AA-A9AA-3EC602FD72D8}"/>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4C996610-342C-4231-BBD8-B951473B2613}"/>
              </a:ext>
            </a:extLst>
          </p:cNvPr>
          <p:cNvSpPr>
            <a:spLocks noGrp="1"/>
          </p:cNvSpPr>
          <p:nvPr>
            <p:ph type="body" idx="1"/>
          </p:nvPr>
        </p:nvSpPr>
        <p:spPr/>
        <p:txBody>
          <a:bodyPr/>
          <a:lstStyle/>
          <a:p>
            <a:endParaRPr lang="en-ID"/>
          </a:p>
        </p:txBody>
      </p:sp>
      <p:pic>
        <p:nvPicPr>
          <p:cNvPr id="5" name="Picture 4">
            <a:extLst>
              <a:ext uri="{FF2B5EF4-FFF2-40B4-BE49-F238E27FC236}">
                <a16:creationId xmlns:a16="http://schemas.microsoft.com/office/drawing/2014/main" id="{9BF4E052-052F-4E15-BFFD-438532F3A78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3751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8"/>
          <p:cNvPicPr preferRelativeResize="0"/>
          <p:nvPr/>
        </p:nvPicPr>
        <p:blipFill rotWithShape="1">
          <a:blip r:embed="rId3">
            <a:alphaModFix/>
          </a:blip>
          <a:srcRect l="63885" t="36674" r="2599" b="1960"/>
          <a:stretch/>
        </p:blipFill>
        <p:spPr>
          <a:xfrm>
            <a:off x="7690842" y="2515125"/>
            <a:ext cx="2838109" cy="4208404"/>
          </a:xfrm>
          <a:custGeom>
            <a:avLst/>
            <a:gdLst/>
            <a:ahLst/>
            <a:cxnLst/>
            <a:rect l="l" t="t" r="r" b="b"/>
            <a:pathLst>
              <a:path w="2838109" h="4208404" extrusionOk="0">
                <a:moveTo>
                  <a:pt x="1427211" y="0"/>
                </a:moveTo>
                <a:cubicBezTo>
                  <a:pt x="1883947" y="0"/>
                  <a:pt x="2254205" y="370258"/>
                  <a:pt x="2254205" y="826994"/>
                </a:cubicBezTo>
                <a:lnTo>
                  <a:pt x="2252534" y="860087"/>
                </a:lnTo>
                <a:lnTo>
                  <a:pt x="2838109" y="860087"/>
                </a:lnTo>
                <a:lnTo>
                  <a:pt x="2838109" y="4208404"/>
                </a:lnTo>
                <a:lnTo>
                  <a:pt x="0" y="4208404"/>
                </a:lnTo>
                <a:lnTo>
                  <a:pt x="0" y="3340707"/>
                </a:lnTo>
                <a:lnTo>
                  <a:pt x="67024" y="3337323"/>
                </a:lnTo>
                <a:cubicBezTo>
                  <a:pt x="484040" y="3294972"/>
                  <a:pt x="809462" y="2942788"/>
                  <a:pt x="809462" y="2514598"/>
                </a:cubicBezTo>
                <a:cubicBezTo>
                  <a:pt x="809462" y="2086408"/>
                  <a:pt x="484040" y="1734224"/>
                  <a:pt x="67024" y="1691874"/>
                </a:cubicBezTo>
                <a:lnTo>
                  <a:pt x="0" y="1688490"/>
                </a:lnTo>
                <a:lnTo>
                  <a:pt x="0" y="860087"/>
                </a:lnTo>
                <a:lnTo>
                  <a:pt x="601888" y="860087"/>
                </a:lnTo>
                <a:lnTo>
                  <a:pt x="600217" y="826994"/>
                </a:lnTo>
                <a:cubicBezTo>
                  <a:pt x="600217" y="370258"/>
                  <a:pt x="970475" y="0"/>
                  <a:pt x="1427211" y="0"/>
                </a:cubicBezTo>
                <a:close/>
              </a:path>
            </a:pathLst>
          </a:custGeom>
          <a:noFill/>
          <a:ln w="9525" cap="flat" cmpd="sng">
            <a:solidFill>
              <a:schemeClr val="dk1"/>
            </a:solidFill>
            <a:prstDash val="solid"/>
            <a:round/>
            <a:headEnd type="none" w="sm" len="sm"/>
            <a:tailEnd type="none" w="sm" len="sm"/>
          </a:ln>
        </p:spPr>
      </p:pic>
      <p:pic>
        <p:nvPicPr>
          <p:cNvPr id="129" name="Google Shape;129;p8"/>
          <p:cNvPicPr preferRelativeResize="0"/>
          <p:nvPr/>
        </p:nvPicPr>
        <p:blipFill rotWithShape="1">
          <a:blip r:embed="rId3">
            <a:alphaModFix/>
          </a:blip>
          <a:srcRect l="31886" t="60" r="26372" b="50722"/>
          <a:stretch/>
        </p:blipFill>
        <p:spPr>
          <a:xfrm>
            <a:off x="4981239" y="4195"/>
            <a:ext cx="3534676" cy="3375212"/>
          </a:xfrm>
          <a:custGeom>
            <a:avLst/>
            <a:gdLst/>
            <a:ahLst/>
            <a:cxnLst/>
            <a:rect l="l" t="t" r="r" b="b"/>
            <a:pathLst>
              <a:path w="3534676" h="3375212" extrusionOk="0">
                <a:moveTo>
                  <a:pt x="0" y="0"/>
                </a:moveTo>
                <a:lnTo>
                  <a:pt x="2707682" y="0"/>
                </a:lnTo>
                <a:lnTo>
                  <a:pt x="2707682" y="664285"/>
                </a:lnTo>
                <a:cubicBezTo>
                  <a:pt x="3164418" y="664285"/>
                  <a:pt x="3534676" y="1034543"/>
                  <a:pt x="3534676" y="1491279"/>
                </a:cubicBezTo>
                <a:cubicBezTo>
                  <a:pt x="3534676" y="1948015"/>
                  <a:pt x="3164418" y="2318273"/>
                  <a:pt x="2707682" y="2318273"/>
                </a:cubicBezTo>
                <a:lnTo>
                  <a:pt x="2707682" y="3375212"/>
                </a:lnTo>
                <a:lnTo>
                  <a:pt x="2166006" y="3375212"/>
                </a:lnTo>
                <a:lnTo>
                  <a:pt x="2164034" y="3362289"/>
                </a:lnTo>
                <a:cubicBezTo>
                  <a:pt x="2086920" y="2985442"/>
                  <a:pt x="1753485" y="2701963"/>
                  <a:pt x="1353841" y="2701963"/>
                </a:cubicBezTo>
                <a:cubicBezTo>
                  <a:pt x="954197" y="2701963"/>
                  <a:pt x="620763" y="2985442"/>
                  <a:pt x="543649" y="3362289"/>
                </a:cubicBezTo>
                <a:lnTo>
                  <a:pt x="541677" y="3375212"/>
                </a:lnTo>
                <a:lnTo>
                  <a:pt x="0" y="3375212"/>
                </a:lnTo>
                <a:lnTo>
                  <a:pt x="0" y="2373717"/>
                </a:lnTo>
                <a:lnTo>
                  <a:pt x="2723" y="2373854"/>
                </a:lnTo>
                <a:cubicBezTo>
                  <a:pt x="459459" y="2373854"/>
                  <a:pt x="829717" y="2003596"/>
                  <a:pt x="829717" y="1546860"/>
                </a:cubicBezTo>
                <a:cubicBezTo>
                  <a:pt x="829717" y="1090124"/>
                  <a:pt x="459459" y="719866"/>
                  <a:pt x="2723" y="719866"/>
                </a:cubicBezTo>
                <a:lnTo>
                  <a:pt x="0" y="720004"/>
                </a:lnTo>
                <a:close/>
              </a:path>
            </a:pathLst>
          </a:custGeom>
          <a:noFill/>
          <a:ln w="9525" cap="flat" cmpd="sng">
            <a:solidFill>
              <a:schemeClr val="dk1"/>
            </a:solidFill>
            <a:prstDash val="solid"/>
            <a:round/>
            <a:headEnd type="none" w="sm" len="sm"/>
            <a:tailEnd type="none" w="sm" len="sm"/>
          </a:ln>
        </p:spPr>
      </p:pic>
      <p:pic>
        <p:nvPicPr>
          <p:cNvPr id="130" name="Google Shape;130;p8"/>
          <p:cNvPicPr preferRelativeResize="0"/>
          <p:nvPr/>
        </p:nvPicPr>
        <p:blipFill rotWithShape="1">
          <a:blip r:embed="rId3">
            <a:alphaModFix/>
          </a:blip>
          <a:srcRect l="31976" t="39299" r="26408" b="1960"/>
          <a:stretch/>
        </p:blipFill>
        <p:spPr>
          <a:xfrm>
            <a:off x="4988859" y="2695118"/>
            <a:ext cx="3523986" cy="4028411"/>
          </a:xfrm>
          <a:custGeom>
            <a:avLst/>
            <a:gdLst/>
            <a:ahLst/>
            <a:cxnLst/>
            <a:rect l="l" t="t" r="r" b="b"/>
            <a:pathLst>
              <a:path w="3523986" h="4028411" extrusionOk="0">
                <a:moveTo>
                  <a:pt x="1350031" y="0"/>
                </a:moveTo>
                <a:cubicBezTo>
                  <a:pt x="1749675" y="0"/>
                  <a:pt x="2083110" y="283479"/>
                  <a:pt x="2160224" y="660326"/>
                </a:cubicBezTo>
                <a:lnTo>
                  <a:pt x="2163241" y="680094"/>
                </a:lnTo>
                <a:lnTo>
                  <a:pt x="2707682" y="680094"/>
                </a:lnTo>
                <a:lnTo>
                  <a:pt x="2707682" y="1507628"/>
                </a:lnTo>
                <a:lnTo>
                  <a:pt x="2781548" y="1511358"/>
                </a:lnTo>
                <a:cubicBezTo>
                  <a:pt x="3198564" y="1553708"/>
                  <a:pt x="3523986" y="1905892"/>
                  <a:pt x="3523986" y="2334082"/>
                </a:cubicBezTo>
                <a:cubicBezTo>
                  <a:pt x="3523986" y="2762272"/>
                  <a:pt x="3198564" y="3114456"/>
                  <a:pt x="2781548" y="3156807"/>
                </a:cubicBezTo>
                <a:lnTo>
                  <a:pt x="2707682" y="3160536"/>
                </a:lnTo>
                <a:lnTo>
                  <a:pt x="2707682" y="4028411"/>
                </a:lnTo>
                <a:lnTo>
                  <a:pt x="0" y="4028411"/>
                </a:lnTo>
                <a:lnTo>
                  <a:pt x="0" y="3124361"/>
                </a:lnTo>
                <a:lnTo>
                  <a:pt x="27055" y="3120232"/>
                </a:lnTo>
                <a:cubicBezTo>
                  <a:pt x="403903" y="3043118"/>
                  <a:pt x="687381" y="2709683"/>
                  <a:pt x="687381" y="2310039"/>
                </a:cubicBezTo>
                <a:cubicBezTo>
                  <a:pt x="687381" y="1910395"/>
                  <a:pt x="403903" y="1576961"/>
                  <a:pt x="27055" y="1499847"/>
                </a:cubicBezTo>
                <a:lnTo>
                  <a:pt x="0" y="1495718"/>
                </a:lnTo>
                <a:lnTo>
                  <a:pt x="0" y="680094"/>
                </a:lnTo>
                <a:lnTo>
                  <a:pt x="536822" y="680094"/>
                </a:lnTo>
                <a:lnTo>
                  <a:pt x="539839" y="660326"/>
                </a:lnTo>
                <a:cubicBezTo>
                  <a:pt x="616953" y="283479"/>
                  <a:pt x="950387" y="0"/>
                  <a:pt x="1350031" y="0"/>
                </a:cubicBezTo>
                <a:close/>
              </a:path>
            </a:pathLst>
          </a:cu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9"/>
          <p:cNvPicPr preferRelativeResize="0"/>
          <p:nvPr/>
        </p:nvPicPr>
        <p:blipFill rotWithShape="1">
          <a:blip r:embed="rId3">
            <a:alphaModFix/>
          </a:blip>
          <a:srcRect r="58257" b="36723"/>
          <a:stretch/>
        </p:blipFill>
        <p:spPr>
          <a:xfrm>
            <a:off x="4328662" y="1259236"/>
            <a:ext cx="3534676" cy="4339528"/>
          </a:xfrm>
          <a:custGeom>
            <a:avLst/>
            <a:gdLst/>
            <a:ahLst/>
            <a:cxnLst/>
            <a:rect l="l" t="t" r="r" b="b"/>
            <a:pathLst>
              <a:path w="3534676" h="4339528" extrusionOk="0">
                <a:moveTo>
                  <a:pt x="0" y="0"/>
                </a:moveTo>
                <a:lnTo>
                  <a:pt x="2707682" y="0"/>
                </a:lnTo>
                <a:lnTo>
                  <a:pt x="2707682" y="722269"/>
                </a:lnTo>
                <a:cubicBezTo>
                  <a:pt x="3164418" y="722269"/>
                  <a:pt x="3534676" y="1092527"/>
                  <a:pt x="3534676" y="1549263"/>
                </a:cubicBezTo>
                <a:cubicBezTo>
                  <a:pt x="3534676" y="2005999"/>
                  <a:pt x="3164418" y="2376257"/>
                  <a:pt x="2707682" y="2376257"/>
                </a:cubicBezTo>
                <a:lnTo>
                  <a:pt x="2707682" y="3375212"/>
                </a:lnTo>
                <a:lnTo>
                  <a:pt x="2168512" y="3375212"/>
                </a:lnTo>
                <a:lnTo>
                  <a:pt x="2176566" y="3427979"/>
                </a:lnTo>
                <a:cubicBezTo>
                  <a:pt x="2179389" y="3455780"/>
                  <a:pt x="2180835" y="3483988"/>
                  <a:pt x="2180835" y="3512534"/>
                </a:cubicBezTo>
                <a:cubicBezTo>
                  <a:pt x="2180835" y="3969270"/>
                  <a:pt x="1810577" y="4339528"/>
                  <a:pt x="1353841" y="4339528"/>
                </a:cubicBezTo>
                <a:cubicBezTo>
                  <a:pt x="897105" y="4339528"/>
                  <a:pt x="526847" y="3969270"/>
                  <a:pt x="526847" y="3512534"/>
                </a:cubicBezTo>
                <a:cubicBezTo>
                  <a:pt x="526847" y="3483988"/>
                  <a:pt x="528294" y="3455780"/>
                  <a:pt x="531117" y="3427979"/>
                </a:cubicBezTo>
                <a:lnTo>
                  <a:pt x="539170" y="3375212"/>
                </a:lnTo>
                <a:lnTo>
                  <a:pt x="0" y="3375212"/>
                </a:lnTo>
                <a:close/>
              </a:path>
            </a:pathLst>
          </a:custGeom>
          <a:noFill/>
          <a:ln w="9525" cap="flat" cmpd="sng">
            <a:solidFill>
              <a:schemeClr val="dk1"/>
            </a:solidFill>
            <a:prstDash val="solid"/>
            <a:round/>
            <a:headEnd type="none" w="sm" len="sm"/>
            <a:tailEnd type="none" w="sm" len="sm"/>
          </a:ln>
        </p:spPr>
      </p:pic>
      <p:sp>
        <p:nvSpPr>
          <p:cNvPr id="136" name="Google Shape;136;p9"/>
          <p:cNvSpPr/>
          <p:nvPr/>
        </p:nvSpPr>
        <p:spPr>
          <a:xfrm>
            <a:off x="7737230" y="2121047"/>
            <a:ext cx="2700997" cy="2405576"/>
          </a:xfrm>
          <a:prstGeom prst="roundRect">
            <a:avLst>
              <a:gd name="adj" fmla="val 16667"/>
            </a:avLst>
          </a:prstGeom>
          <a:solidFill>
            <a:srgbClr val="DB3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جَ</a:t>
            </a:r>
            <a:endParaRPr sz="13800" b="0" i="0" u="none" strike="noStrike" cap="none">
              <a:solidFill>
                <a:schemeClr val="lt1"/>
              </a:solidFill>
              <a:latin typeface="Calibri"/>
              <a:ea typeface="Calibri"/>
              <a:cs typeface="Calibri"/>
              <a:sym typeface="Calibri"/>
            </a:endParaRPr>
          </a:p>
        </p:txBody>
      </p:sp>
      <p:sp>
        <p:nvSpPr>
          <p:cNvPr id="137" name="Google Shape;137;p9"/>
          <p:cNvSpPr/>
          <p:nvPr/>
        </p:nvSpPr>
        <p:spPr>
          <a:xfrm>
            <a:off x="3657599" y="2121047"/>
            <a:ext cx="2700997" cy="2405576"/>
          </a:xfrm>
          <a:prstGeom prst="roundRect">
            <a:avLst>
              <a:gd name="adj" fmla="val 16667"/>
            </a:avLst>
          </a:prstGeom>
          <a:solidFill>
            <a:srgbClr val="E781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حَ</a:t>
            </a:r>
            <a:endParaRPr sz="13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136"/>
                                        </p:tgtEl>
                                        <p:attrNameLst>
                                          <p:attrName>ppt_y</p:attrName>
                                        </p:attrNameLst>
                                      </p:cBhvr>
                                      <p:tavLst>
                                        <p:tav tm="0">
                                          <p:val>
                                            <p:strVal val="#ppt_y"/>
                                          </p:val>
                                        </p:tav>
                                        <p:tav tm="100000">
                                          <p:val>
                                            <p:strVal val="#ppt_y-1"/>
                                          </p:val>
                                        </p:tav>
                                      </p:tavLst>
                                    </p:anim>
                                    <p:set>
                                      <p:cBhvr>
                                        <p:cTn id="7" dur="1" fill="hold">
                                          <p:stCondLst>
                                            <p:cond delay="500"/>
                                          </p:stCondLst>
                                        </p:cTn>
                                        <p:tgtEl>
                                          <p:spTgt spid="136"/>
                                        </p:tgtEl>
                                        <p:attrNameLst>
                                          <p:attrName>style.visibility</p:attrName>
                                        </p:attrNameLst>
                                      </p:cBhvr>
                                      <p:to>
                                        <p:strVal val="hidden"/>
                                      </p:to>
                                    </p:set>
                                  </p:childTnLst>
                                </p:cTn>
                              </p:par>
                              <p:par>
                                <p:cTn id="8" presetID="2" presetClass="exit" presetSubtype="1" fill="hold" nodeType="withEffect">
                                  <p:stCondLst>
                                    <p:cond delay="0"/>
                                  </p:stCondLst>
                                  <p:childTnLst>
                                    <p:anim calcmode="lin" valueType="num">
                                      <p:cBhvr additive="base">
                                        <p:cTn id="9" dur="500"/>
                                        <p:tgtEl>
                                          <p:spTgt spid="137"/>
                                        </p:tgtEl>
                                        <p:attrNameLst>
                                          <p:attrName>ppt_y</p:attrName>
                                        </p:attrNameLst>
                                      </p:cBhvr>
                                      <p:tavLst>
                                        <p:tav tm="0">
                                          <p:val>
                                            <p:strVal val="#ppt_y"/>
                                          </p:val>
                                        </p:tav>
                                        <p:tav tm="100000">
                                          <p:val>
                                            <p:strVal val="#ppt_y-1"/>
                                          </p:val>
                                        </p:tav>
                                      </p:tavLst>
                                    </p:anim>
                                    <p:set>
                                      <p:cBhvr>
                                        <p:cTn id="10" dur="1" fill="hold">
                                          <p:stCondLst>
                                            <p:cond delay="500"/>
                                          </p:stCondLst>
                                        </p:cTn>
                                        <p:tgtEl>
                                          <p:spTgt spid="137"/>
                                        </p:tgtEl>
                                        <p:attrNameLst>
                                          <p:attrName>style.visibility</p:attrName>
                                        </p:attrNameLst>
                                      </p:cBhvr>
                                      <p:to>
                                        <p:strVal val="hidden"/>
                                      </p:to>
                                    </p:se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35"/>
                                        </p:tgtEl>
                                        <p:attrNameLst>
                                          <p:attrName>style.visibility</p:attrName>
                                        </p:attrNameLst>
                                      </p:cBhvr>
                                      <p:to>
                                        <p:strVal val="visible"/>
                                      </p:to>
                                    </p:set>
                                    <p:anim calcmode="lin" valueType="num">
                                      <p:cBhvr additive="base">
                                        <p:cTn id="14" dur="500"/>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0"/>
          <p:cNvPicPr preferRelativeResize="0"/>
          <p:nvPr/>
        </p:nvPicPr>
        <p:blipFill rotWithShape="1">
          <a:blip r:embed="rId3">
            <a:alphaModFix/>
          </a:blip>
          <a:srcRect l="63885" t="36674" r="2599" b="1960"/>
          <a:stretch/>
        </p:blipFill>
        <p:spPr>
          <a:xfrm>
            <a:off x="7690842" y="2515125"/>
            <a:ext cx="2838109" cy="4208404"/>
          </a:xfrm>
          <a:custGeom>
            <a:avLst/>
            <a:gdLst/>
            <a:ahLst/>
            <a:cxnLst/>
            <a:rect l="l" t="t" r="r" b="b"/>
            <a:pathLst>
              <a:path w="2838109" h="4208404" extrusionOk="0">
                <a:moveTo>
                  <a:pt x="1427211" y="0"/>
                </a:moveTo>
                <a:cubicBezTo>
                  <a:pt x="1883947" y="0"/>
                  <a:pt x="2254205" y="370258"/>
                  <a:pt x="2254205" y="826994"/>
                </a:cubicBezTo>
                <a:lnTo>
                  <a:pt x="2252534" y="860087"/>
                </a:lnTo>
                <a:lnTo>
                  <a:pt x="2838109" y="860087"/>
                </a:lnTo>
                <a:lnTo>
                  <a:pt x="2838109" y="4208404"/>
                </a:lnTo>
                <a:lnTo>
                  <a:pt x="0" y="4208404"/>
                </a:lnTo>
                <a:lnTo>
                  <a:pt x="0" y="3340707"/>
                </a:lnTo>
                <a:lnTo>
                  <a:pt x="67024" y="3337323"/>
                </a:lnTo>
                <a:cubicBezTo>
                  <a:pt x="484040" y="3294972"/>
                  <a:pt x="809462" y="2942788"/>
                  <a:pt x="809462" y="2514598"/>
                </a:cubicBezTo>
                <a:cubicBezTo>
                  <a:pt x="809462" y="2086408"/>
                  <a:pt x="484040" y="1734224"/>
                  <a:pt x="67024" y="1691874"/>
                </a:cubicBezTo>
                <a:lnTo>
                  <a:pt x="0" y="1688490"/>
                </a:lnTo>
                <a:lnTo>
                  <a:pt x="0" y="860087"/>
                </a:lnTo>
                <a:lnTo>
                  <a:pt x="601888" y="860087"/>
                </a:lnTo>
                <a:lnTo>
                  <a:pt x="600217" y="826994"/>
                </a:lnTo>
                <a:cubicBezTo>
                  <a:pt x="600217" y="370258"/>
                  <a:pt x="970475" y="0"/>
                  <a:pt x="1427211" y="0"/>
                </a:cubicBezTo>
                <a:close/>
              </a:path>
            </a:pathLst>
          </a:custGeom>
          <a:noFill/>
          <a:ln w="9525" cap="flat" cmpd="sng">
            <a:solidFill>
              <a:schemeClr val="dk1"/>
            </a:solidFill>
            <a:prstDash val="solid"/>
            <a:round/>
            <a:headEnd type="none" w="sm" len="sm"/>
            <a:tailEnd type="none" w="sm" len="sm"/>
          </a:ln>
        </p:spPr>
      </p:pic>
      <p:pic>
        <p:nvPicPr>
          <p:cNvPr id="143" name="Google Shape;143;p10"/>
          <p:cNvPicPr preferRelativeResize="0"/>
          <p:nvPr/>
        </p:nvPicPr>
        <p:blipFill rotWithShape="1">
          <a:blip r:embed="rId3">
            <a:alphaModFix/>
          </a:blip>
          <a:srcRect l="31886" t="60" r="26372" b="50722"/>
          <a:stretch/>
        </p:blipFill>
        <p:spPr>
          <a:xfrm>
            <a:off x="4981239" y="4195"/>
            <a:ext cx="3534676" cy="3375212"/>
          </a:xfrm>
          <a:custGeom>
            <a:avLst/>
            <a:gdLst/>
            <a:ahLst/>
            <a:cxnLst/>
            <a:rect l="l" t="t" r="r" b="b"/>
            <a:pathLst>
              <a:path w="3534676" h="3375212" extrusionOk="0">
                <a:moveTo>
                  <a:pt x="0" y="0"/>
                </a:moveTo>
                <a:lnTo>
                  <a:pt x="2707682" y="0"/>
                </a:lnTo>
                <a:lnTo>
                  <a:pt x="2707682" y="664285"/>
                </a:lnTo>
                <a:cubicBezTo>
                  <a:pt x="3164418" y="664285"/>
                  <a:pt x="3534676" y="1034543"/>
                  <a:pt x="3534676" y="1491279"/>
                </a:cubicBezTo>
                <a:cubicBezTo>
                  <a:pt x="3534676" y="1948015"/>
                  <a:pt x="3164418" y="2318273"/>
                  <a:pt x="2707682" y="2318273"/>
                </a:cubicBezTo>
                <a:lnTo>
                  <a:pt x="2707682" y="3375212"/>
                </a:lnTo>
                <a:lnTo>
                  <a:pt x="2166006" y="3375212"/>
                </a:lnTo>
                <a:lnTo>
                  <a:pt x="2164034" y="3362289"/>
                </a:lnTo>
                <a:cubicBezTo>
                  <a:pt x="2086920" y="2985442"/>
                  <a:pt x="1753485" y="2701963"/>
                  <a:pt x="1353841" y="2701963"/>
                </a:cubicBezTo>
                <a:cubicBezTo>
                  <a:pt x="954197" y="2701963"/>
                  <a:pt x="620763" y="2985442"/>
                  <a:pt x="543649" y="3362289"/>
                </a:cubicBezTo>
                <a:lnTo>
                  <a:pt x="541677" y="3375212"/>
                </a:lnTo>
                <a:lnTo>
                  <a:pt x="0" y="3375212"/>
                </a:lnTo>
                <a:lnTo>
                  <a:pt x="0" y="2373717"/>
                </a:lnTo>
                <a:lnTo>
                  <a:pt x="2723" y="2373854"/>
                </a:lnTo>
                <a:cubicBezTo>
                  <a:pt x="459459" y="2373854"/>
                  <a:pt x="829717" y="2003596"/>
                  <a:pt x="829717" y="1546860"/>
                </a:cubicBezTo>
                <a:cubicBezTo>
                  <a:pt x="829717" y="1090124"/>
                  <a:pt x="459459" y="719866"/>
                  <a:pt x="2723" y="719866"/>
                </a:cubicBezTo>
                <a:lnTo>
                  <a:pt x="0" y="720004"/>
                </a:lnTo>
                <a:close/>
              </a:path>
            </a:pathLst>
          </a:custGeom>
          <a:noFill/>
          <a:ln w="9525" cap="flat" cmpd="sng">
            <a:solidFill>
              <a:schemeClr val="dk1"/>
            </a:solidFill>
            <a:prstDash val="solid"/>
            <a:round/>
            <a:headEnd type="none" w="sm" len="sm"/>
            <a:tailEnd type="none" w="sm" len="sm"/>
          </a:ln>
        </p:spPr>
      </p:pic>
      <p:pic>
        <p:nvPicPr>
          <p:cNvPr id="144" name="Google Shape;144;p10"/>
          <p:cNvPicPr preferRelativeResize="0"/>
          <p:nvPr/>
        </p:nvPicPr>
        <p:blipFill rotWithShape="1">
          <a:blip r:embed="rId3">
            <a:alphaModFix/>
          </a:blip>
          <a:srcRect l="31976" t="39299" r="26408" b="1960"/>
          <a:stretch/>
        </p:blipFill>
        <p:spPr>
          <a:xfrm>
            <a:off x="4988859" y="2695118"/>
            <a:ext cx="3523986" cy="4028411"/>
          </a:xfrm>
          <a:custGeom>
            <a:avLst/>
            <a:gdLst/>
            <a:ahLst/>
            <a:cxnLst/>
            <a:rect l="l" t="t" r="r" b="b"/>
            <a:pathLst>
              <a:path w="3523986" h="4028411" extrusionOk="0">
                <a:moveTo>
                  <a:pt x="1350031" y="0"/>
                </a:moveTo>
                <a:cubicBezTo>
                  <a:pt x="1749675" y="0"/>
                  <a:pt x="2083110" y="283479"/>
                  <a:pt x="2160224" y="660326"/>
                </a:cubicBezTo>
                <a:lnTo>
                  <a:pt x="2163241" y="680094"/>
                </a:lnTo>
                <a:lnTo>
                  <a:pt x="2707682" y="680094"/>
                </a:lnTo>
                <a:lnTo>
                  <a:pt x="2707682" y="1507628"/>
                </a:lnTo>
                <a:lnTo>
                  <a:pt x="2781548" y="1511358"/>
                </a:lnTo>
                <a:cubicBezTo>
                  <a:pt x="3198564" y="1553708"/>
                  <a:pt x="3523986" y="1905892"/>
                  <a:pt x="3523986" y="2334082"/>
                </a:cubicBezTo>
                <a:cubicBezTo>
                  <a:pt x="3523986" y="2762272"/>
                  <a:pt x="3198564" y="3114456"/>
                  <a:pt x="2781548" y="3156807"/>
                </a:cubicBezTo>
                <a:lnTo>
                  <a:pt x="2707682" y="3160536"/>
                </a:lnTo>
                <a:lnTo>
                  <a:pt x="2707682" y="4028411"/>
                </a:lnTo>
                <a:lnTo>
                  <a:pt x="0" y="4028411"/>
                </a:lnTo>
                <a:lnTo>
                  <a:pt x="0" y="3124361"/>
                </a:lnTo>
                <a:lnTo>
                  <a:pt x="27055" y="3120232"/>
                </a:lnTo>
                <a:cubicBezTo>
                  <a:pt x="403903" y="3043118"/>
                  <a:pt x="687381" y="2709683"/>
                  <a:pt x="687381" y="2310039"/>
                </a:cubicBezTo>
                <a:cubicBezTo>
                  <a:pt x="687381" y="1910395"/>
                  <a:pt x="403903" y="1576961"/>
                  <a:pt x="27055" y="1499847"/>
                </a:cubicBezTo>
                <a:lnTo>
                  <a:pt x="0" y="1495718"/>
                </a:lnTo>
                <a:lnTo>
                  <a:pt x="0" y="680094"/>
                </a:lnTo>
                <a:lnTo>
                  <a:pt x="536822" y="680094"/>
                </a:lnTo>
                <a:lnTo>
                  <a:pt x="539839" y="660326"/>
                </a:lnTo>
                <a:cubicBezTo>
                  <a:pt x="616953" y="283479"/>
                  <a:pt x="950387" y="0"/>
                  <a:pt x="1350031" y="0"/>
                </a:cubicBezTo>
                <a:close/>
              </a:path>
            </a:pathLst>
          </a:custGeom>
          <a:noFill/>
          <a:ln w="9525" cap="flat" cmpd="sng">
            <a:solidFill>
              <a:schemeClr val="dk1"/>
            </a:solidFill>
            <a:prstDash val="solid"/>
            <a:round/>
            <a:headEnd type="none" w="sm" len="sm"/>
            <a:tailEnd type="none" w="sm" len="sm"/>
          </a:ln>
        </p:spPr>
      </p:pic>
      <p:pic>
        <p:nvPicPr>
          <p:cNvPr id="145" name="Google Shape;145;p10"/>
          <p:cNvPicPr preferRelativeResize="0"/>
          <p:nvPr/>
        </p:nvPicPr>
        <p:blipFill rotWithShape="1">
          <a:blip r:embed="rId3">
            <a:alphaModFix/>
          </a:blip>
          <a:srcRect r="58257" b="36723"/>
          <a:stretch/>
        </p:blipFill>
        <p:spPr>
          <a:xfrm>
            <a:off x="2281177" y="0"/>
            <a:ext cx="3534676" cy="4339528"/>
          </a:xfrm>
          <a:custGeom>
            <a:avLst/>
            <a:gdLst/>
            <a:ahLst/>
            <a:cxnLst/>
            <a:rect l="l" t="t" r="r" b="b"/>
            <a:pathLst>
              <a:path w="3534676" h="4339528" extrusionOk="0">
                <a:moveTo>
                  <a:pt x="0" y="0"/>
                </a:moveTo>
                <a:lnTo>
                  <a:pt x="2707682" y="0"/>
                </a:lnTo>
                <a:lnTo>
                  <a:pt x="2707682" y="722269"/>
                </a:lnTo>
                <a:cubicBezTo>
                  <a:pt x="3164418" y="722269"/>
                  <a:pt x="3534676" y="1092527"/>
                  <a:pt x="3534676" y="1549263"/>
                </a:cubicBezTo>
                <a:cubicBezTo>
                  <a:pt x="3534676" y="2005999"/>
                  <a:pt x="3164418" y="2376257"/>
                  <a:pt x="2707682" y="2376257"/>
                </a:cubicBezTo>
                <a:lnTo>
                  <a:pt x="2707682" y="3375212"/>
                </a:lnTo>
                <a:lnTo>
                  <a:pt x="2168512" y="3375212"/>
                </a:lnTo>
                <a:lnTo>
                  <a:pt x="2176566" y="3427979"/>
                </a:lnTo>
                <a:cubicBezTo>
                  <a:pt x="2179389" y="3455780"/>
                  <a:pt x="2180835" y="3483988"/>
                  <a:pt x="2180835" y="3512534"/>
                </a:cubicBezTo>
                <a:cubicBezTo>
                  <a:pt x="2180835" y="3969270"/>
                  <a:pt x="1810577" y="4339528"/>
                  <a:pt x="1353841" y="4339528"/>
                </a:cubicBezTo>
                <a:cubicBezTo>
                  <a:pt x="897105" y="4339528"/>
                  <a:pt x="526847" y="3969270"/>
                  <a:pt x="526847" y="3512534"/>
                </a:cubicBezTo>
                <a:cubicBezTo>
                  <a:pt x="526847" y="3483988"/>
                  <a:pt x="528294" y="3455780"/>
                  <a:pt x="531117" y="3427979"/>
                </a:cubicBezTo>
                <a:lnTo>
                  <a:pt x="539170" y="3375212"/>
                </a:lnTo>
                <a:lnTo>
                  <a:pt x="0" y="3375212"/>
                </a:lnTo>
                <a:close/>
              </a:path>
            </a:pathLst>
          </a:cu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1"/>
          <p:cNvPicPr preferRelativeResize="0"/>
          <p:nvPr/>
        </p:nvPicPr>
        <p:blipFill rotWithShape="1">
          <a:blip r:embed="rId3">
            <a:alphaModFix/>
          </a:blip>
          <a:srcRect l="63885" r="2599" b="50863"/>
          <a:stretch/>
        </p:blipFill>
        <p:spPr>
          <a:xfrm>
            <a:off x="4676946" y="1744086"/>
            <a:ext cx="2838109" cy="3369829"/>
          </a:xfrm>
          <a:custGeom>
            <a:avLst/>
            <a:gdLst/>
            <a:ahLst/>
            <a:cxnLst/>
            <a:rect l="l" t="t" r="r" b="b"/>
            <a:pathLst>
              <a:path w="2838109" h="3369829" extrusionOk="0">
                <a:moveTo>
                  <a:pt x="0" y="0"/>
                </a:moveTo>
                <a:lnTo>
                  <a:pt x="2838109" y="0"/>
                </a:lnTo>
                <a:lnTo>
                  <a:pt x="2838109" y="3369829"/>
                </a:lnTo>
                <a:lnTo>
                  <a:pt x="2251279" y="3369829"/>
                </a:lnTo>
                <a:lnTo>
                  <a:pt x="2252221" y="3351169"/>
                </a:lnTo>
                <a:cubicBezTo>
                  <a:pt x="2252221" y="2894433"/>
                  <a:pt x="1881963" y="2524175"/>
                  <a:pt x="1425227" y="2524175"/>
                </a:cubicBezTo>
                <a:cubicBezTo>
                  <a:pt x="968491" y="2524175"/>
                  <a:pt x="598233" y="2894433"/>
                  <a:pt x="598233" y="3351169"/>
                </a:cubicBezTo>
                <a:lnTo>
                  <a:pt x="599176" y="3369829"/>
                </a:lnTo>
                <a:lnTo>
                  <a:pt x="0" y="3369829"/>
                </a:lnTo>
                <a:lnTo>
                  <a:pt x="0" y="2296084"/>
                </a:lnTo>
                <a:cubicBezTo>
                  <a:pt x="456736" y="2296084"/>
                  <a:pt x="826994" y="1925826"/>
                  <a:pt x="826994" y="1469090"/>
                </a:cubicBezTo>
                <a:cubicBezTo>
                  <a:pt x="826994" y="1012354"/>
                  <a:pt x="456736" y="642096"/>
                  <a:pt x="0" y="642096"/>
                </a:cubicBezTo>
                <a:close/>
              </a:path>
            </a:pathLst>
          </a:custGeom>
          <a:noFill/>
          <a:ln w="9525" cap="flat" cmpd="sng">
            <a:solidFill>
              <a:schemeClr val="dk1"/>
            </a:solidFill>
            <a:prstDash val="solid"/>
            <a:round/>
            <a:headEnd type="none" w="sm" len="sm"/>
            <a:tailEnd type="none" w="sm" len="sm"/>
          </a:ln>
        </p:spPr>
      </p:pic>
      <p:sp>
        <p:nvSpPr>
          <p:cNvPr id="151" name="Google Shape;151;p11"/>
          <p:cNvSpPr/>
          <p:nvPr/>
        </p:nvSpPr>
        <p:spPr>
          <a:xfrm>
            <a:off x="7737230" y="2121047"/>
            <a:ext cx="2700997" cy="2405576"/>
          </a:xfrm>
          <a:prstGeom prst="roundRect">
            <a:avLst>
              <a:gd name="adj" fmla="val 16667"/>
            </a:avLst>
          </a:prstGeom>
          <a:solidFill>
            <a:srgbClr val="067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خَ</a:t>
            </a:r>
            <a:endParaRPr sz="13800" b="0" i="0" u="none" strike="noStrike" cap="none">
              <a:solidFill>
                <a:schemeClr val="lt1"/>
              </a:solidFill>
              <a:latin typeface="Calibri"/>
              <a:ea typeface="Calibri"/>
              <a:cs typeface="Calibri"/>
              <a:sym typeface="Calibri"/>
            </a:endParaRPr>
          </a:p>
        </p:txBody>
      </p:sp>
      <p:sp>
        <p:nvSpPr>
          <p:cNvPr id="152" name="Google Shape;152;p11"/>
          <p:cNvSpPr/>
          <p:nvPr/>
        </p:nvSpPr>
        <p:spPr>
          <a:xfrm>
            <a:off x="3657599" y="2121047"/>
            <a:ext cx="2700997" cy="2405576"/>
          </a:xfrm>
          <a:prstGeom prst="roundRect">
            <a:avLst>
              <a:gd name="adj" fmla="val 16667"/>
            </a:avLst>
          </a:prstGeom>
          <a:solidFill>
            <a:srgbClr val="F09A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ثَ</a:t>
            </a:r>
            <a:endParaRPr sz="13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151"/>
                                        </p:tgtEl>
                                        <p:attrNameLst>
                                          <p:attrName>ppt_y</p:attrName>
                                        </p:attrNameLst>
                                      </p:cBhvr>
                                      <p:tavLst>
                                        <p:tav tm="0">
                                          <p:val>
                                            <p:strVal val="#ppt_y"/>
                                          </p:val>
                                        </p:tav>
                                        <p:tav tm="100000">
                                          <p:val>
                                            <p:strVal val="#ppt_y-1"/>
                                          </p:val>
                                        </p:tav>
                                      </p:tavLst>
                                    </p:anim>
                                    <p:set>
                                      <p:cBhvr>
                                        <p:cTn id="7" dur="1" fill="hold">
                                          <p:stCondLst>
                                            <p:cond delay="500"/>
                                          </p:stCondLst>
                                        </p:cTn>
                                        <p:tgtEl>
                                          <p:spTgt spid="151"/>
                                        </p:tgtEl>
                                        <p:attrNameLst>
                                          <p:attrName>style.visibility</p:attrName>
                                        </p:attrNameLst>
                                      </p:cBhvr>
                                      <p:to>
                                        <p:strVal val="hidden"/>
                                      </p:to>
                                    </p:set>
                                  </p:childTnLst>
                                </p:cTn>
                              </p:par>
                              <p:par>
                                <p:cTn id="8" presetID="2" presetClass="exit" presetSubtype="1" fill="hold" nodeType="withEffect">
                                  <p:stCondLst>
                                    <p:cond delay="0"/>
                                  </p:stCondLst>
                                  <p:childTnLst>
                                    <p:anim calcmode="lin" valueType="num">
                                      <p:cBhvr additive="base">
                                        <p:cTn id="9" dur="500"/>
                                        <p:tgtEl>
                                          <p:spTgt spid="152"/>
                                        </p:tgtEl>
                                        <p:attrNameLst>
                                          <p:attrName>ppt_y</p:attrName>
                                        </p:attrNameLst>
                                      </p:cBhvr>
                                      <p:tavLst>
                                        <p:tav tm="0">
                                          <p:val>
                                            <p:strVal val="#ppt_y"/>
                                          </p:val>
                                        </p:tav>
                                        <p:tav tm="100000">
                                          <p:val>
                                            <p:strVal val="#ppt_y-1"/>
                                          </p:val>
                                        </p:tav>
                                      </p:tavLst>
                                    </p:anim>
                                    <p:set>
                                      <p:cBhvr>
                                        <p:cTn id="10" dur="1" fill="hold">
                                          <p:stCondLst>
                                            <p:cond delay="500"/>
                                          </p:stCondLst>
                                        </p:cTn>
                                        <p:tgtEl>
                                          <p:spTgt spid="152"/>
                                        </p:tgtEl>
                                        <p:attrNameLst>
                                          <p:attrName>style.visibility</p:attrName>
                                        </p:attrNameLst>
                                      </p:cBhvr>
                                      <p:to>
                                        <p:strVal val="hidden"/>
                                      </p:to>
                                    </p:se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50"/>
                                        </p:tgtEl>
                                        <p:attrNameLst>
                                          <p:attrName>style.visibility</p:attrName>
                                        </p:attrNameLst>
                                      </p:cBhvr>
                                      <p:to>
                                        <p:strVal val="visible"/>
                                      </p:to>
                                    </p:set>
                                    <p:anim calcmode="lin" valueType="num">
                                      <p:cBhvr additive="base">
                                        <p:cTn id="14" dur="500"/>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2"/>
          <p:cNvPicPr preferRelativeResize="0"/>
          <p:nvPr/>
        </p:nvPicPr>
        <p:blipFill rotWithShape="1">
          <a:blip r:embed="rId3">
            <a:alphaModFix/>
          </a:blip>
          <a:srcRect l="63885" t="36674" r="2599" b="1960"/>
          <a:stretch/>
        </p:blipFill>
        <p:spPr>
          <a:xfrm>
            <a:off x="7690842" y="2515125"/>
            <a:ext cx="2838109" cy="4208404"/>
          </a:xfrm>
          <a:custGeom>
            <a:avLst/>
            <a:gdLst/>
            <a:ahLst/>
            <a:cxnLst/>
            <a:rect l="l" t="t" r="r" b="b"/>
            <a:pathLst>
              <a:path w="2838109" h="4208404" extrusionOk="0">
                <a:moveTo>
                  <a:pt x="1427211" y="0"/>
                </a:moveTo>
                <a:cubicBezTo>
                  <a:pt x="1883947" y="0"/>
                  <a:pt x="2254205" y="370258"/>
                  <a:pt x="2254205" y="826994"/>
                </a:cubicBezTo>
                <a:lnTo>
                  <a:pt x="2252534" y="860087"/>
                </a:lnTo>
                <a:lnTo>
                  <a:pt x="2838109" y="860087"/>
                </a:lnTo>
                <a:lnTo>
                  <a:pt x="2838109" y="4208404"/>
                </a:lnTo>
                <a:lnTo>
                  <a:pt x="0" y="4208404"/>
                </a:lnTo>
                <a:lnTo>
                  <a:pt x="0" y="3340707"/>
                </a:lnTo>
                <a:lnTo>
                  <a:pt x="67024" y="3337323"/>
                </a:lnTo>
                <a:cubicBezTo>
                  <a:pt x="484040" y="3294972"/>
                  <a:pt x="809462" y="2942788"/>
                  <a:pt x="809462" y="2514598"/>
                </a:cubicBezTo>
                <a:cubicBezTo>
                  <a:pt x="809462" y="2086408"/>
                  <a:pt x="484040" y="1734224"/>
                  <a:pt x="67024" y="1691874"/>
                </a:cubicBezTo>
                <a:lnTo>
                  <a:pt x="0" y="1688490"/>
                </a:lnTo>
                <a:lnTo>
                  <a:pt x="0" y="860087"/>
                </a:lnTo>
                <a:lnTo>
                  <a:pt x="601888" y="860087"/>
                </a:lnTo>
                <a:lnTo>
                  <a:pt x="600217" y="826994"/>
                </a:lnTo>
                <a:cubicBezTo>
                  <a:pt x="600217" y="370258"/>
                  <a:pt x="970475" y="0"/>
                  <a:pt x="1427211" y="0"/>
                </a:cubicBezTo>
                <a:close/>
              </a:path>
            </a:pathLst>
          </a:custGeom>
          <a:noFill/>
          <a:ln w="9525" cap="flat" cmpd="sng">
            <a:solidFill>
              <a:schemeClr val="dk1"/>
            </a:solidFill>
            <a:prstDash val="solid"/>
            <a:round/>
            <a:headEnd type="none" w="sm" len="sm"/>
            <a:tailEnd type="none" w="sm" len="sm"/>
          </a:ln>
        </p:spPr>
      </p:pic>
      <p:pic>
        <p:nvPicPr>
          <p:cNvPr id="158" name="Google Shape;158;p12"/>
          <p:cNvPicPr preferRelativeResize="0"/>
          <p:nvPr/>
        </p:nvPicPr>
        <p:blipFill rotWithShape="1">
          <a:blip r:embed="rId3">
            <a:alphaModFix/>
          </a:blip>
          <a:srcRect l="31886" t="60" r="26372" b="50722"/>
          <a:stretch/>
        </p:blipFill>
        <p:spPr>
          <a:xfrm>
            <a:off x="4981239" y="4195"/>
            <a:ext cx="3534676" cy="3375212"/>
          </a:xfrm>
          <a:custGeom>
            <a:avLst/>
            <a:gdLst/>
            <a:ahLst/>
            <a:cxnLst/>
            <a:rect l="l" t="t" r="r" b="b"/>
            <a:pathLst>
              <a:path w="3534676" h="3375212" extrusionOk="0">
                <a:moveTo>
                  <a:pt x="0" y="0"/>
                </a:moveTo>
                <a:lnTo>
                  <a:pt x="2707682" y="0"/>
                </a:lnTo>
                <a:lnTo>
                  <a:pt x="2707682" y="664285"/>
                </a:lnTo>
                <a:cubicBezTo>
                  <a:pt x="3164418" y="664285"/>
                  <a:pt x="3534676" y="1034543"/>
                  <a:pt x="3534676" y="1491279"/>
                </a:cubicBezTo>
                <a:cubicBezTo>
                  <a:pt x="3534676" y="1948015"/>
                  <a:pt x="3164418" y="2318273"/>
                  <a:pt x="2707682" y="2318273"/>
                </a:cubicBezTo>
                <a:lnTo>
                  <a:pt x="2707682" y="3375212"/>
                </a:lnTo>
                <a:lnTo>
                  <a:pt x="2166006" y="3375212"/>
                </a:lnTo>
                <a:lnTo>
                  <a:pt x="2164034" y="3362289"/>
                </a:lnTo>
                <a:cubicBezTo>
                  <a:pt x="2086920" y="2985442"/>
                  <a:pt x="1753485" y="2701963"/>
                  <a:pt x="1353841" y="2701963"/>
                </a:cubicBezTo>
                <a:cubicBezTo>
                  <a:pt x="954197" y="2701963"/>
                  <a:pt x="620763" y="2985442"/>
                  <a:pt x="543649" y="3362289"/>
                </a:cubicBezTo>
                <a:lnTo>
                  <a:pt x="541677" y="3375212"/>
                </a:lnTo>
                <a:lnTo>
                  <a:pt x="0" y="3375212"/>
                </a:lnTo>
                <a:lnTo>
                  <a:pt x="0" y="2373717"/>
                </a:lnTo>
                <a:lnTo>
                  <a:pt x="2723" y="2373854"/>
                </a:lnTo>
                <a:cubicBezTo>
                  <a:pt x="459459" y="2373854"/>
                  <a:pt x="829717" y="2003596"/>
                  <a:pt x="829717" y="1546860"/>
                </a:cubicBezTo>
                <a:cubicBezTo>
                  <a:pt x="829717" y="1090124"/>
                  <a:pt x="459459" y="719866"/>
                  <a:pt x="2723" y="719866"/>
                </a:cubicBezTo>
                <a:lnTo>
                  <a:pt x="0" y="720004"/>
                </a:lnTo>
                <a:close/>
              </a:path>
            </a:pathLst>
          </a:custGeom>
          <a:noFill/>
          <a:ln w="9525" cap="flat" cmpd="sng">
            <a:solidFill>
              <a:schemeClr val="dk1"/>
            </a:solidFill>
            <a:prstDash val="solid"/>
            <a:round/>
            <a:headEnd type="none" w="sm" len="sm"/>
            <a:tailEnd type="none" w="sm" len="sm"/>
          </a:ln>
        </p:spPr>
      </p:pic>
      <p:pic>
        <p:nvPicPr>
          <p:cNvPr id="159" name="Google Shape;159;p12"/>
          <p:cNvPicPr preferRelativeResize="0"/>
          <p:nvPr/>
        </p:nvPicPr>
        <p:blipFill rotWithShape="1">
          <a:blip r:embed="rId3">
            <a:alphaModFix/>
          </a:blip>
          <a:srcRect l="31976" t="39299" r="26408" b="1960"/>
          <a:stretch/>
        </p:blipFill>
        <p:spPr>
          <a:xfrm>
            <a:off x="4988859" y="2695118"/>
            <a:ext cx="3523986" cy="4028411"/>
          </a:xfrm>
          <a:custGeom>
            <a:avLst/>
            <a:gdLst/>
            <a:ahLst/>
            <a:cxnLst/>
            <a:rect l="l" t="t" r="r" b="b"/>
            <a:pathLst>
              <a:path w="3523986" h="4028411" extrusionOk="0">
                <a:moveTo>
                  <a:pt x="1350031" y="0"/>
                </a:moveTo>
                <a:cubicBezTo>
                  <a:pt x="1749675" y="0"/>
                  <a:pt x="2083110" y="283479"/>
                  <a:pt x="2160224" y="660326"/>
                </a:cubicBezTo>
                <a:lnTo>
                  <a:pt x="2163241" y="680094"/>
                </a:lnTo>
                <a:lnTo>
                  <a:pt x="2707682" y="680094"/>
                </a:lnTo>
                <a:lnTo>
                  <a:pt x="2707682" y="1507628"/>
                </a:lnTo>
                <a:lnTo>
                  <a:pt x="2781548" y="1511358"/>
                </a:lnTo>
                <a:cubicBezTo>
                  <a:pt x="3198564" y="1553708"/>
                  <a:pt x="3523986" y="1905892"/>
                  <a:pt x="3523986" y="2334082"/>
                </a:cubicBezTo>
                <a:cubicBezTo>
                  <a:pt x="3523986" y="2762272"/>
                  <a:pt x="3198564" y="3114456"/>
                  <a:pt x="2781548" y="3156807"/>
                </a:cubicBezTo>
                <a:lnTo>
                  <a:pt x="2707682" y="3160536"/>
                </a:lnTo>
                <a:lnTo>
                  <a:pt x="2707682" y="4028411"/>
                </a:lnTo>
                <a:lnTo>
                  <a:pt x="0" y="4028411"/>
                </a:lnTo>
                <a:lnTo>
                  <a:pt x="0" y="3124361"/>
                </a:lnTo>
                <a:lnTo>
                  <a:pt x="27055" y="3120232"/>
                </a:lnTo>
                <a:cubicBezTo>
                  <a:pt x="403903" y="3043118"/>
                  <a:pt x="687381" y="2709683"/>
                  <a:pt x="687381" y="2310039"/>
                </a:cubicBezTo>
                <a:cubicBezTo>
                  <a:pt x="687381" y="1910395"/>
                  <a:pt x="403903" y="1576961"/>
                  <a:pt x="27055" y="1499847"/>
                </a:cubicBezTo>
                <a:lnTo>
                  <a:pt x="0" y="1495718"/>
                </a:lnTo>
                <a:lnTo>
                  <a:pt x="0" y="680094"/>
                </a:lnTo>
                <a:lnTo>
                  <a:pt x="536822" y="680094"/>
                </a:lnTo>
                <a:lnTo>
                  <a:pt x="539839" y="660326"/>
                </a:lnTo>
                <a:cubicBezTo>
                  <a:pt x="616953" y="283479"/>
                  <a:pt x="950387" y="0"/>
                  <a:pt x="1350031" y="0"/>
                </a:cubicBezTo>
                <a:close/>
              </a:path>
            </a:pathLst>
          </a:custGeom>
          <a:noFill/>
          <a:ln w="9525" cap="flat" cmpd="sng">
            <a:solidFill>
              <a:schemeClr val="dk1"/>
            </a:solidFill>
            <a:prstDash val="solid"/>
            <a:round/>
            <a:headEnd type="none" w="sm" len="sm"/>
            <a:tailEnd type="none" w="sm" len="sm"/>
          </a:ln>
        </p:spPr>
      </p:pic>
      <p:pic>
        <p:nvPicPr>
          <p:cNvPr id="160" name="Google Shape;160;p12"/>
          <p:cNvPicPr preferRelativeResize="0"/>
          <p:nvPr/>
        </p:nvPicPr>
        <p:blipFill rotWithShape="1">
          <a:blip r:embed="rId3">
            <a:alphaModFix/>
          </a:blip>
          <a:srcRect r="58257" b="36723"/>
          <a:stretch/>
        </p:blipFill>
        <p:spPr>
          <a:xfrm>
            <a:off x="2281177" y="0"/>
            <a:ext cx="3534676" cy="4339528"/>
          </a:xfrm>
          <a:custGeom>
            <a:avLst/>
            <a:gdLst/>
            <a:ahLst/>
            <a:cxnLst/>
            <a:rect l="l" t="t" r="r" b="b"/>
            <a:pathLst>
              <a:path w="3534676" h="4339528" extrusionOk="0">
                <a:moveTo>
                  <a:pt x="0" y="0"/>
                </a:moveTo>
                <a:lnTo>
                  <a:pt x="2707682" y="0"/>
                </a:lnTo>
                <a:lnTo>
                  <a:pt x="2707682" y="722269"/>
                </a:lnTo>
                <a:cubicBezTo>
                  <a:pt x="3164418" y="722269"/>
                  <a:pt x="3534676" y="1092527"/>
                  <a:pt x="3534676" y="1549263"/>
                </a:cubicBezTo>
                <a:cubicBezTo>
                  <a:pt x="3534676" y="2005999"/>
                  <a:pt x="3164418" y="2376257"/>
                  <a:pt x="2707682" y="2376257"/>
                </a:cubicBezTo>
                <a:lnTo>
                  <a:pt x="2707682" y="3375212"/>
                </a:lnTo>
                <a:lnTo>
                  <a:pt x="2168512" y="3375212"/>
                </a:lnTo>
                <a:lnTo>
                  <a:pt x="2176566" y="3427979"/>
                </a:lnTo>
                <a:cubicBezTo>
                  <a:pt x="2179389" y="3455780"/>
                  <a:pt x="2180835" y="3483988"/>
                  <a:pt x="2180835" y="3512534"/>
                </a:cubicBezTo>
                <a:cubicBezTo>
                  <a:pt x="2180835" y="3969270"/>
                  <a:pt x="1810577" y="4339528"/>
                  <a:pt x="1353841" y="4339528"/>
                </a:cubicBezTo>
                <a:cubicBezTo>
                  <a:pt x="897105" y="4339528"/>
                  <a:pt x="526847" y="3969270"/>
                  <a:pt x="526847" y="3512534"/>
                </a:cubicBezTo>
                <a:cubicBezTo>
                  <a:pt x="526847" y="3483988"/>
                  <a:pt x="528294" y="3455780"/>
                  <a:pt x="531117" y="3427979"/>
                </a:cubicBezTo>
                <a:lnTo>
                  <a:pt x="539170" y="3375212"/>
                </a:lnTo>
                <a:lnTo>
                  <a:pt x="0" y="3375212"/>
                </a:lnTo>
                <a:close/>
              </a:path>
            </a:pathLst>
          </a:custGeom>
          <a:noFill/>
          <a:ln w="9525" cap="flat" cmpd="sng">
            <a:solidFill>
              <a:schemeClr val="dk1"/>
            </a:solidFill>
            <a:prstDash val="solid"/>
            <a:round/>
            <a:headEnd type="none" w="sm" len="sm"/>
            <a:tailEnd type="none" w="sm" len="sm"/>
          </a:ln>
        </p:spPr>
      </p:pic>
      <p:pic>
        <p:nvPicPr>
          <p:cNvPr id="161" name="Google Shape;161;p12"/>
          <p:cNvPicPr preferRelativeResize="0"/>
          <p:nvPr/>
        </p:nvPicPr>
        <p:blipFill rotWithShape="1">
          <a:blip r:embed="rId3">
            <a:alphaModFix/>
          </a:blip>
          <a:srcRect l="63885" r="2599" b="50863"/>
          <a:stretch/>
        </p:blipFill>
        <p:spPr>
          <a:xfrm>
            <a:off x="7690842" y="0"/>
            <a:ext cx="2838109" cy="3369829"/>
          </a:xfrm>
          <a:custGeom>
            <a:avLst/>
            <a:gdLst/>
            <a:ahLst/>
            <a:cxnLst/>
            <a:rect l="l" t="t" r="r" b="b"/>
            <a:pathLst>
              <a:path w="2838109" h="3369829" extrusionOk="0">
                <a:moveTo>
                  <a:pt x="0" y="0"/>
                </a:moveTo>
                <a:lnTo>
                  <a:pt x="2838109" y="0"/>
                </a:lnTo>
                <a:lnTo>
                  <a:pt x="2838109" y="3369829"/>
                </a:lnTo>
                <a:lnTo>
                  <a:pt x="2251279" y="3369829"/>
                </a:lnTo>
                <a:lnTo>
                  <a:pt x="2252221" y="3351169"/>
                </a:lnTo>
                <a:cubicBezTo>
                  <a:pt x="2252221" y="2894433"/>
                  <a:pt x="1881963" y="2524175"/>
                  <a:pt x="1425227" y="2524175"/>
                </a:cubicBezTo>
                <a:cubicBezTo>
                  <a:pt x="968491" y="2524175"/>
                  <a:pt x="598233" y="2894433"/>
                  <a:pt x="598233" y="3351169"/>
                </a:cubicBezTo>
                <a:lnTo>
                  <a:pt x="599176" y="3369829"/>
                </a:lnTo>
                <a:lnTo>
                  <a:pt x="0" y="3369829"/>
                </a:lnTo>
                <a:lnTo>
                  <a:pt x="0" y="2296084"/>
                </a:lnTo>
                <a:cubicBezTo>
                  <a:pt x="456736" y="2296084"/>
                  <a:pt x="826994" y="1925826"/>
                  <a:pt x="826994" y="1469090"/>
                </a:cubicBezTo>
                <a:cubicBezTo>
                  <a:pt x="826994" y="1012354"/>
                  <a:pt x="456736" y="642096"/>
                  <a:pt x="0" y="642096"/>
                </a:cubicBezTo>
                <a:close/>
              </a:path>
            </a:pathLst>
          </a:custGeom>
          <a:noFill/>
          <a:ln w="9525"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3"/>
          <p:cNvPicPr preferRelativeResize="0"/>
          <p:nvPr/>
        </p:nvPicPr>
        <p:blipFill rotWithShape="1">
          <a:blip r:embed="rId3">
            <a:alphaModFix/>
          </a:blip>
          <a:srcRect t="49216" r="59655" b="1960"/>
          <a:stretch/>
        </p:blipFill>
        <p:spPr>
          <a:xfrm>
            <a:off x="4387812" y="1754842"/>
            <a:ext cx="3416377" cy="3348317"/>
          </a:xfrm>
          <a:custGeom>
            <a:avLst/>
            <a:gdLst/>
            <a:ahLst/>
            <a:cxnLst/>
            <a:rect l="l" t="t" r="r" b="b"/>
            <a:pathLst>
              <a:path w="3416377" h="3348317" extrusionOk="0">
                <a:moveTo>
                  <a:pt x="0" y="0"/>
                </a:moveTo>
                <a:lnTo>
                  <a:pt x="532968" y="0"/>
                </a:lnTo>
                <a:lnTo>
                  <a:pt x="526202" y="44335"/>
                </a:lnTo>
                <a:cubicBezTo>
                  <a:pt x="523378" y="72136"/>
                  <a:pt x="521932" y="100344"/>
                  <a:pt x="521932" y="128890"/>
                </a:cubicBezTo>
                <a:cubicBezTo>
                  <a:pt x="521932" y="585626"/>
                  <a:pt x="892190" y="955884"/>
                  <a:pt x="1348926" y="955884"/>
                </a:cubicBezTo>
                <a:cubicBezTo>
                  <a:pt x="1805662" y="955884"/>
                  <a:pt x="2175920" y="585626"/>
                  <a:pt x="2175920" y="128890"/>
                </a:cubicBezTo>
                <a:cubicBezTo>
                  <a:pt x="2175920" y="100344"/>
                  <a:pt x="2174474" y="72136"/>
                  <a:pt x="2171651" y="44335"/>
                </a:cubicBezTo>
                <a:lnTo>
                  <a:pt x="2164884" y="0"/>
                </a:lnTo>
                <a:lnTo>
                  <a:pt x="2707682" y="0"/>
                </a:lnTo>
                <a:lnTo>
                  <a:pt x="2707682" y="812371"/>
                </a:lnTo>
                <a:lnTo>
                  <a:pt x="2756051" y="819753"/>
                </a:lnTo>
                <a:cubicBezTo>
                  <a:pt x="3132898" y="896867"/>
                  <a:pt x="3416377" y="1230301"/>
                  <a:pt x="3416377" y="1629945"/>
                </a:cubicBezTo>
                <a:cubicBezTo>
                  <a:pt x="3416377" y="2029589"/>
                  <a:pt x="3132898" y="2363024"/>
                  <a:pt x="2756051" y="2440138"/>
                </a:cubicBezTo>
                <a:lnTo>
                  <a:pt x="2707682" y="2447520"/>
                </a:lnTo>
                <a:lnTo>
                  <a:pt x="2707682" y="3348317"/>
                </a:lnTo>
                <a:lnTo>
                  <a:pt x="0" y="3348317"/>
                </a:lnTo>
                <a:close/>
              </a:path>
            </a:pathLst>
          </a:custGeom>
          <a:noFill/>
          <a:ln w="9525" cap="flat" cmpd="sng">
            <a:solidFill>
              <a:schemeClr val="dk1"/>
            </a:solidFill>
            <a:prstDash val="solid"/>
            <a:round/>
            <a:headEnd type="none" w="sm" len="sm"/>
            <a:tailEnd type="none" w="sm" len="sm"/>
          </a:ln>
        </p:spPr>
      </p:pic>
      <p:sp>
        <p:nvSpPr>
          <p:cNvPr id="167" name="Google Shape;167;p13"/>
          <p:cNvSpPr/>
          <p:nvPr/>
        </p:nvSpPr>
        <p:spPr>
          <a:xfrm>
            <a:off x="7737230" y="2121047"/>
            <a:ext cx="2700997" cy="2405576"/>
          </a:xfrm>
          <a:prstGeom prst="roundRect">
            <a:avLst>
              <a:gd name="adj" fmla="val 16667"/>
            </a:avLst>
          </a:prstGeom>
          <a:solidFill>
            <a:srgbClr val="DB3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خَ</a:t>
            </a:r>
            <a:endParaRPr sz="13800" b="0" i="0" u="none" strike="noStrike" cap="none">
              <a:solidFill>
                <a:schemeClr val="lt1"/>
              </a:solidFill>
              <a:latin typeface="Calibri"/>
              <a:ea typeface="Calibri"/>
              <a:cs typeface="Calibri"/>
              <a:sym typeface="Calibri"/>
            </a:endParaRPr>
          </a:p>
        </p:txBody>
      </p:sp>
      <p:sp>
        <p:nvSpPr>
          <p:cNvPr id="168" name="Google Shape;168;p13"/>
          <p:cNvSpPr/>
          <p:nvPr/>
        </p:nvSpPr>
        <p:spPr>
          <a:xfrm>
            <a:off x="3657599" y="2121047"/>
            <a:ext cx="2700997" cy="2405576"/>
          </a:xfrm>
          <a:prstGeom prst="roundRect">
            <a:avLst>
              <a:gd name="adj" fmla="val 16667"/>
            </a:avLst>
          </a:prstGeom>
          <a:solidFill>
            <a:srgbClr val="E781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حَ</a:t>
            </a:r>
            <a:endParaRPr sz="13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167"/>
                                        </p:tgtEl>
                                        <p:attrNameLst>
                                          <p:attrName>ppt_y</p:attrName>
                                        </p:attrNameLst>
                                      </p:cBhvr>
                                      <p:tavLst>
                                        <p:tav tm="0">
                                          <p:val>
                                            <p:strVal val="#ppt_y"/>
                                          </p:val>
                                        </p:tav>
                                        <p:tav tm="100000">
                                          <p:val>
                                            <p:strVal val="#ppt_y-1"/>
                                          </p:val>
                                        </p:tav>
                                      </p:tavLst>
                                    </p:anim>
                                    <p:set>
                                      <p:cBhvr>
                                        <p:cTn id="7" dur="1" fill="hold">
                                          <p:stCondLst>
                                            <p:cond delay="500"/>
                                          </p:stCondLst>
                                        </p:cTn>
                                        <p:tgtEl>
                                          <p:spTgt spid="167"/>
                                        </p:tgtEl>
                                        <p:attrNameLst>
                                          <p:attrName>style.visibility</p:attrName>
                                        </p:attrNameLst>
                                      </p:cBhvr>
                                      <p:to>
                                        <p:strVal val="hidden"/>
                                      </p:to>
                                    </p:set>
                                  </p:childTnLst>
                                </p:cTn>
                              </p:par>
                              <p:par>
                                <p:cTn id="8" presetID="2" presetClass="exit" presetSubtype="1" fill="hold" nodeType="withEffect">
                                  <p:stCondLst>
                                    <p:cond delay="0"/>
                                  </p:stCondLst>
                                  <p:childTnLst>
                                    <p:anim calcmode="lin" valueType="num">
                                      <p:cBhvr additive="base">
                                        <p:cTn id="9" dur="500"/>
                                        <p:tgtEl>
                                          <p:spTgt spid="168"/>
                                        </p:tgtEl>
                                        <p:attrNameLst>
                                          <p:attrName>ppt_y</p:attrName>
                                        </p:attrNameLst>
                                      </p:cBhvr>
                                      <p:tavLst>
                                        <p:tav tm="0">
                                          <p:val>
                                            <p:strVal val="#ppt_y"/>
                                          </p:val>
                                        </p:tav>
                                        <p:tav tm="100000">
                                          <p:val>
                                            <p:strVal val="#ppt_y-1"/>
                                          </p:val>
                                        </p:tav>
                                      </p:tavLst>
                                    </p:anim>
                                    <p:set>
                                      <p:cBhvr>
                                        <p:cTn id="10" dur="1" fill="hold">
                                          <p:stCondLst>
                                            <p:cond delay="500"/>
                                          </p:stCondLst>
                                        </p:cTn>
                                        <p:tgtEl>
                                          <p:spTgt spid="168"/>
                                        </p:tgtEl>
                                        <p:attrNameLst>
                                          <p:attrName>style.visibility</p:attrName>
                                        </p:attrNameLst>
                                      </p:cBhvr>
                                      <p:to>
                                        <p:strVal val="hidden"/>
                                      </p:to>
                                    </p:se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66"/>
                                        </p:tgtEl>
                                        <p:attrNameLst>
                                          <p:attrName>style.visibility</p:attrName>
                                        </p:attrNameLst>
                                      </p:cBhvr>
                                      <p:to>
                                        <p:strVal val="visible"/>
                                      </p:to>
                                    </p:set>
                                    <p:anim calcmode="lin" valueType="num">
                                      <p:cBhvr additive="base">
                                        <p:cTn id="14" dur="500"/>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4"/>
          <p:cNvPicPr preferRelativeResize="0"/>
          <p:nvPr/>
        </p:nvPicPr>
        <p:blipFill rotWithShape="1">
          <a:blip r:embed="rId3">
            <a:alphaModFix/>
          </a:blip>
          <a:srcRect l="63885" t="36674" r="2599" b="1960"/>
          <a:stretch/>
        </p:blipFill>
        <p:spPr>
          <a:xfrm>
            <a:off x="7690842" y="2515125"/>
            <a:ext cx="2838109" cy="4208404"/>
          </a:xfrm>
          <a:custGeom>
            <a:avLst/>
            <a:gdLst/>
            <a:ahLst/>
            <a:cxnLst/>
            <a:rect l="l" t="t" r="r" b="b"/>
            <a:pathLst>
              <a:path w="2838109" h="4208404" extrusionOk="0">
                <a:moveTo>
                  <a:pt x="1427211" y="0"/>
                </a:moveTo>
                <a:cubicBezTo>
                  <a:pt x="1883947" y="0"/>
                  <a:pt x="2254205" y="370258"/>
                  <a:pt x="2254205" y="826994"/>
                </a:cubicBezTo>
                <a:lnTo>
                  <a:pt x="2252534" y="860087"/>
                </a:lnTo>
                <a:lnTo>
                  <a:pt x="2838109" y="860087"/>
                </a:lnTo>
                <a:lnTo>
                  <a:pt x="2838109" y="4208404"/>
                </a:lnTo>
                <a:lnTo>
                  <a:pt x="0" y="4208404"/>
                </a:lnTo>
                <a:lnTo>
                  <a:pt x="0" y="3340707"/>
                </a:lnTo>
                <a:lnTo>
                  <a:pt x="67024" y="3337323"/>
                </a:lnTo>
                <a:cubicBezTo>
                  <a:pt x="484040" y="3294972"/>
                  <a:pt x="809462" y="2942788"/>
                  <a:pt x="809462" y="2514598"/>
                </a:cubicBezTo>
                <a:cubicBezTo>
                  <a:pt x="809462" y="2086408"/>
                  <a:pt x="484040" y="1734224"/>
                  <a:pt x="67024" y="1691874"/>
                </a:cubicBezTo>
                <a:lnTo>
                  <a:pt x="0" y="1688490"/>
                </a:lnTo>
                <a:lnTo>
                  <a:pt x="0" y="860087"/>
                </a:lnTo>
                <a:lnTo>
                  <a:pt x="601888" y="860087"/>
                </a:lnTo>
                <a:lnTo>
                  <a:pt x="600217" y="826994"/>
                </a:lnTo>
                <a:cubicBezTo>
                  <a:pt x="600217" y="370258"/>
                  <a:pt x="970475" y="0"/>
                  <a:pt x="1427211" y="0"/>
                </a:cubicBezTo>
                <a:close/>
              </a:path>
            </a:pathLst>
          </a:custGeom>
          <a:noFill/>
          <a:ln w="9525" cap="flat" cmpd="sng">
            <a:solidFill>
              <a:schemeClr val="dk1"/>
            </a:solidFill>
            <a:prstDash val="solid"/>
            <a:round/>
            <a:headEnd type="none" w="sm" len="sm"/>
            <a:tailEnd type="none" w="sm" len="sm"/>
          </a:ln>
        </p:spPr>
      </p:pic>
      <p:pic>
        <p:nvPicPr>
          <p:cNvPr id="174" name="Google Shape;174;p14"/>
          <p:cNvPicPr preferRelativeResize="0"/>
          <p:nvPr/>
        </p:nvPicPr>
        <p:blipFill rotWithShape="1">
          <a:blip r:embed="rId3">
            <a:alphaModFix/>
          </a:blip>
          <a:srcRect l="31886" t="60" r="26372" b="50722"/>
          <a:stretch/>
        </p:blipFill>
        <p:spPr>
          <a:xfrm>
            <a:off x="4981239" y="4195"/>
            <a:ext cx="3534676" cy="3375212"/>
          </a:xfrm>
          <a:custGeom>
            <a:avLst/>
            <a:gdLst/>
            <a:ahLst/>
            <a:cxnLst/>
            <a:rect l="l" t="t" r="r" b="b"/>
            <a:pathLst>
              <a:path w="3534676" h="3375212" extrusionOk="0">
                <a:moveTo>
                  <a:pt x="0" y="0"/>
                </a:moveTo>
                <a:lnTo>
                  <a:pt x="2707682" y="0"/>
                </a:lnTo>
                <a:lnTo>
                  <a:pt x="2707682" y="664285"/>
                </a:lnTo>
                <a:cubicBezTo>
                  <a:pt x="3164418" y="664285"/>
                  <a:pt x="3534676" y="1034543"/>
                  <a:pt x="3534676" y="1491279"/>
                </a:cubicBezTo>
                <a:cubicBezTo>
                  <a:pt x="3534676" y="1948015"/>
                  <a:pt x="3164418" y="2318273"/>
                  <a:pt x="2707682" y="2318273"/>
                </a:cubicBezTo>
                <a:lnTo>
                  <a:pt x="2707682" y="3375212"/>
                </a:lnTo>
                <a:lnTo>
                  <a:pt x="2166006" y="3375212"/>
                </a:lnTo>
                <a:lnTo>
                  <a:pt x="2164034" y="3362289"/>
                </a:lnTo>
                <a:cubicBezTo>
                  <a:pt x="2086920" y="2985442"/>
                  <a:pt x="1753485" y="2701963"/>
                  <a:pt x="1353841" y="2701963"/>
                </a:cubicBezTo>
                <a:cubicBezTo>
                  <a:pt x="954197" y="2701963"/>
                  <a:pt x="620763" y="2985442"/>
                  <a:pt x="543649" y="3362289"/>
                </a:cubicBezTo>
                <a:lnTo>
                  <a:pt x="541677" y="3375212"/>
                </a:lnTo>
                <a:lnTo>
                  <a:pt x="0" y="3375212"/>
                </a:lnTo>
                <a:lnTo>
                  <a:pt x="0" y="2373717"/>
                </a:lnTo>
                <a:lnTo>
                  <a:pt x="2723" y="2373854"/>
                </a:lnTo>
                <a:cubicBezTo>
                  <a:pt x="459459" y="2373854"/>
                  <a:pt x="829717" y="2003596"/>
                  <a:pt x="829717" y="1546860"/>
                </a:cubicBezTo>
                <a:cubicBezTo>
                  <a:pt x="829717" y="1090124"/>
                  <a:pt x="459459" y="719866"/>
                  <a:pt x="2723" y="719866"/>
                </a:cubicBezTo>
                <a:lnTo>
                  <a:pt x="0" y="720004"/>
                </a:lnTo>
                <a:close/>
              </a:path>
            </a:pathLst>
          </a:custGeom>
          <a:noFill/>
          <a:ln w="9525" cap="flat" cmpd="sng">
            <a:solidFill>
              <a:schemeClr val="dk1"/>
            </a:solidFill>
            <a:prstDash val="solid"/>
            <a:round/>
            <a:headEnd type="none" w="sm" len="sm"/>
            <a:tailEnd type="none" w="sm" len="sm"/>
          </a:ln>
        </p:spPr>
      </p:pic>
      <p:pic>
        <p:nvPicPr>
          <p:cNvPr id="175" name="Google Shape;175;p14"/>
          <p:cNvPicPr preferRelativeResize="0"/>
          <p:nvPr/>
        </p:nvPicPr>
        <p:blipFill rotWithShape="1">
          <a:blip r:embed="rId3">
            <a:alphaModFix/>
          </a:blip>
          <a:srcRect l="31976" t="39299" r="26408" b="1960"/>
          <a:stretch/>
        </p:blipFill>
        <p:spPr>
          <a:xfrm>
            <a:off x="4988859" y="2695118"/>
            <a:ext cx="3523986" cy="4028411"/>
          </a:xfrm>
          <a:custGeom>
            <a:avLst/>
            <a:gdLst/>
            <a:ahLst/>
            <a:cxnLst/>
            <a:rect l="l" t="t" r="r" b="b"/>
            <a:pathLst>
              <a:path w="3523986" h="4028411" extrusionOk="0">
                <a:moveTo>
                  <a:pt x="1350031" y="0"/>
                </a:moveTo>
                <a:cubicBezTo>
                  <a:pt x="1749675" y="0"/>
                  <a:pt x="2083110" y="283479"/>
                  <a:pt x="2160224" y="660326"/>
                </a:cubicBezTo>
                <a:lnTo>
                  <a:pt x="2163241" y="680094"/>
                </a:lnTo>
                <a:lnTo>
                  <a:pt x="2707682" y="680094"/>
                </a:lnTo>
                <a:lnTo>
                  <a:pt x="2707682" y="1507628"/>
                </a:lnTo>
                <a:lnTo>
                  <a:pt x="2781548" y="1511358"/>
                </a:lnTo>
                <a:cubicBezTo>
                  <a:pt x="3198564" y="1553708"/>
                  <a:pt x="3523986" y="1905892"/>
                  <a:pt x="3523986" y="2334082"/>
                </a:cubicBezTo>
                <a:cubicBezTo>
                  <a:pt x="3523986" y="2762272"/>
                  <a:pt x="3198564" y="3114456"/>
                  <a:pt x="2781548" y="3156807"/>
                </a:cubicBezTo>
                <a:lnTo>
                  <a:pt x="2707682" y="3160536"/>
                </a:lnTo>
                <a:lnTo>
                  <a:pt x="2707682" y="4028411"/>
                </a:lnTo>
                <a:lnTo>
                  <a:pt x="0" y="4028411"/>
                </a:lnTo>
                <a:lnTo>
                  <a:pt x="0" y="3124361"/>
                </a:lnTo>
                <a:lnTo>
                  <a:pt x="27055" y="3120232"/>
                </a:lnTo>
                <a:cubicBezTo>
                  <a:pt x="403903" y="3043118"/>
                  <a:pt x="687381" y="2709683"/>
                  <a:pt x="687381" y="2310039"/>
                </a:cubicBezTo>
                <a:cubicBezTo>
                  <a:pt x="687381" y="1910395"/>
                  <a:pt x="403903" y="1576961"/>
                  <a:pt x="27055" y="1499847"/>
                </a:cubicBezTo>
                <a:lnTo>
                  <a:pt x="0" y="1495718"/>
                </a:lnTo>
                <a:lnTo>
                  <a:pt x="0" y="680094"/>
                </a:lnTo>
                <a:lnTo>
                  <a:pt x="536822" y="680094"/>
                </a:lnTo>
                <a:lnTo>
                  <a:pt x="539839" y="660326"/>
                </a:lnTo>
                <a:cubicBezTo>
                  <a:pt x="616953" y="283479"/>
                  <a:pt x="950387" y="0"/>
                  <a:pt x="1350031" y="0"/>
                </a:cubicBezTo>
                <a:close/>
              </a:path>
            </a:pathLst>
          </a:custGeom>
          <a:noFill/>
          <a:ln w="9525" cap="flat" cmpd="sng">
            <a:solidFill>
              <a:schemeClr val="dk1"/>
            </a:solidFill>
            <a:prstDash val="solid"/>
            <a:round/>
            <a:headEnd type="none" w="sm" len="sm"/>
            <a:tailEnd type="none" w="sm" len="sm"/>
          </a:ln>
        </p:spPr>
      </p:pic>
      <p:pic>
        <p:nvPicPr>
          <p:cNvPr id="176" name="Google Shape;176;p14"/>
          <p:cNvPicPr preferRelativeResize="0"/>
          <p:nvPr/>
        </p:nvPicPr>
        <p:blipFill rotWithShape="1">
          <a:blip r:embed="rId3">
            <a:alphaModFix/>
          </a:blip>
          <a:srcRect r="58257" b="36723"/>
          <a:stretch/>
        </p:blipFill>
        <p:spPr>
          <a:xfrm>
            <a:off x="2281177" y="0"/>
            <a:ext cx="3534676" cy="4339528"/>
          </a:xfrm>
          <a:custGeom>
            <a:avLst/>
            <a:gdLst/>
            <a:ahLst/>
            <a:cxnLst/>
            <a:rect l="l" t="t" r="r" b="b"/>
            <a:pathLst>
              <a:path w="3534676" h="4339528" extrusionOk="0">
                <a:moveTo>
                  <a:pt x="0" y="0"/>
                </a:moveTo>
                <a:lnTo>
                  <a:pt x="2707682" y="0"/>
                </a:lnTo>
                <a:lnTo>
                  <a:pt x="2707682" y="722269"/>
                </a:lnTo>
                <a:cubicBezTo>
                  <a:pt x="3164418" y="722269"/>
                  <a:pt x="3534676" y="1092527"/>
                  <a:pt x="3534676" y="1549263"/>
                </a:cubicBezTo>
                <a:cubicBezTo>
                  <a:pt x="3534676" y="2005999"/>
                  <a:pt x="3164418" y="2376257"/>
                  <a:pt x="2707682" y="2376257"/>
                </a:cubicBezTo>
                <a:lnTo>
                  <a:pt x="2707682" y="3375212"/>
                </a:lnTo>
                <a:lnTo>
                  <a:pt x="2168512" y="3375212"/>
                </a:lnTo>
                <a:lnTo>
                  <a:pt x="2176566" y="3427979"/>
                </a:lnTo>
                <a:cubicBezTo>
                  <a:pt x="2179389" y="3455780"/>
                  <a:pt x="2180835" y="3483988"/>
                  <a:pt x="2180835" y="3512534"/>
                </a:cubicBezTo>
                <a:cubicBezTo>
                  <a:pt x="2180835" y="3969270"/>
                  <a:pt x="1810577" y="4339528"/>
                  <a:pt x="1353841" y="4339528"/>
                </a:cubicBezTo>
                <a:cubicBezTo>
                  <a:pt x="897105" y="4339528"/>
                  <a:pt x="526847" y="3969270"/>
                  <a:pt x="526847" y="3512534"/>
                </a:cubicBezTo>
                <a:cubicBezTo>
                  <a:pt x="526847" y="3483988"/>
                  <a:pt x="528294" y="3455780"/>
                  <a:pt x="531117" y="3427979"/>
                </a:cubicBezTo>
                <a:lnTo>
                  <a:pt x="539170" y="3375212"/>
                </a:lnTo>
                <a:lnTo>
                  <a:pt x="0" y="3375212"/>
                </a:lnTo>
                <a:close/>
              </a:path>
            </a:pathLst>
          </a:custGeom>
          <a:noFill/>
          <a:ln w="9525" cap="flat" cmpd="sng">
            <a:solidFill>
              <a:schemeClr val="dk1"/>
            </a:solidFill>
            <a:prstDash val="solid"/>
            <a:round/>
            <a:headEnd type="none" w="sm" len="sm"/>
            <a:tailEnd type="none" w="sm" len="sm"/>
          </a:ln>
        </p:spPr>
      </p:pic>
      <p:pic>
        <p:nvPicPr>
          <p:cNvPr id="177" name="Google Shape;177;p14"/>
          <p:cNvPicPr preferRelativeResize="0"/>
          <p:nvPr/>
        </p:nvPicPr>
        <p:blipFill rotWithShape="1">
          <a:blip r:embed="rId3">
            <a:alphaModFix/>
          </a:blip>
          <a:srcRect l="63885" r="2599" b="50863"/>
          <a:stretch/>
        </p:blipFill>
        <p:spPr>
          <a:xfrm>
            <a:off x="7690842" y="0"/>
            <a:ext cx="2838109" cy="3369829"/>
          </a:xfrm>
          <a:custGeom>
            <a:avLst/>
            <a:gdLst/>
            <a:ahLst/>
            <a:cxnLst/>
            <a:rect l="l" t="t" r="r" b="b"/>
            <a:pathLst>
              <a:path w="2838109" h="3369829" extrusionOk="0">
                <a:moveTo>
                  <a:pt x="0" y="0"/>
                </a:moveTo>
                <a:lnTo>
                  <a:pt x="2838109" y="0"/>
                </a:lnTo>
                <a:lnTo>
                  <a:pt x="2838109" y="3369829"/>
                </a:lnTo>
                <a:lnTo>
                  <a:pt x="2251279" y="3369829"/>
                </a:lnTo>
                <a:lnTo>
                  <a:pt x="2252221" y="3351169"/>
                </a:lnTo>
                <a:cubicBezTo>
                  <a:pt x="2252221" y="2894433"/>
                  <a:pt x="1881963" y="2524175"/>
                  <a:pt x="1425227" y="2524175"/>
                </a:cubicBezTo>
                <a:cubicBezTo>
                  <a:pt x="968491" y="2524175"/>
                  <a:pt x="598233" y="2894433"/>
                  <a:pt x="598233" y="3351169"/>
                </a:cubicBezTo>
                <a:lnTo>
                  <a:pt x="599176" y="3369829"/>
                </a:lnTo>
                <a:lnTo>
                  <a:pt x="0" y="3369829"/>
                </a:lnTo>
                <a:lnTo>
                  <a:pt x="0" y="2296084"/>
                </a:lnTo>
                <a:cubicBezTo>
                  <a:pt x="456736" y="2296084"/>
                  <a:pt x="826994" y="1925826"/>
                  <a:pt x="826994" y="1469090"/>
                </a:cubicBezTo>
                <a:cubicBezTo>
                  <a:pt x="826994" y="1012354"/>
                  <a:pt x="456736" y="642096"/>
                  <a:pt x="0" y="642096"/>
                </a:cubicBezTo>
                <a:close/>
              </a:path>
            </a:pathLst>
          </a:custGeom>
          <a:noFill/>
          <a:ln w="9525" cap="flat" cmpd="sng">
            <a:solidFill>
              <a:schemeClr val="dk1"/>
            </a:solidFill>
            <a:prstDash val="solid"/>
            <a:round/>
            <a:headEnd type="none" w="sm" len="sm"/>
            <a:tailEnd type="none" w="sm" len="sm"/>
          </a:ln>
        </p:spPr>
      </p:pic>
      <p:pic>
        <p:nvPicPr>
          <p:cNvPr id="178" name="Google Shape;178;p14"/>
          <p:cNvPicPr preferRelativeResize="0"/>
          <p:nvPr/>
        </p:nvPicPr>
        <p:blipFill rotWithShape="1">
          <a:blip r:embed="rId3">
            <a:alphaModFix/>
          </a:blip>
          <a:srcRect t="49216" r="59655" b="1960"/>
          <a:stretch/>
        </p:blipFill>
        <p:spPr>
          <a:xfrm>
            <a:off x="2281177" y="3375212"/>
            <a:ext cx="3416377" cy="3348317"/>
          </a:xfrm>
          <a:custGeom>
            <a:avLst/>
            <a:gdLst/>
            <a:ahLst/>
            <a:cxnLst/>
            <a:rect l="l" t="t" r="r" b="b"/>
            <a:pathLst>
              <a:path w="3416377" h="3348317" extrusionOk="0">
                <a:moveTo>
                  <a:pt x="0" y="0"/>
                </a:moveTo>
                <a:lnTo>
                  <a:pt x="532968" y="0"/>
                </a:lnTo>
                <a:lnTo>
                  <a:pt x="526202" y="44335"/>
                </a:lnTo>
                <a:cubicBezTo>
                  <a:pt x="523378" y="72136"/>
                  <a:pt x="521932" y="100344"/>
                  <a:pt x="521932" y="128890"/>
                </a:cubicBezTo>
                <a:cubicBezTo>
                  <a:pt x="521932" y="585626"/>
                  <a:pt x="892190" y="955884"/>
                  <a:pt x="1348926" y="955884"/>
                </a:cubicBezTo>
                <a:cubicBezTo>
                  <a:pt x="1805662" y="955884"/>
                  <a:pt x="2175920" y="585626"/>
                  <a:pt x="2175920" y="128890"/>
                </a:cubicBezTo>
                <a:cubicBezTo>
                  <a:pt x="2175920" y="100344"/>
                  <a:pt x="2174474" y="72136"/>
                  <a:pt x="2171651" y="44335"/>
                </a:cubicBezTo>
                <a:lnTo>
                  <a:pt x="2164884" y="0"/>
                </a:lnTo>
                <a:lnTo>
                  <a:pt x="2707682" y="0"/>
                </a:lnTo>
                <a:lnTo>
                  <a:pt x="2707682" y="812371"/>
                </a:lnTo>
                <a:lnTo>
                  <a:pt x="2756051" y="819753"/>
                </a:lnTo>
                <a:cubicBezTo>
                  <a:pt x="3132898" y="896867"/>
                  <a:pt x="3416377" y="1230301"/>
                  <a:pt x="3416377" y="1629945"/>
                </a:cubicBezTo>
                <a:cubicBezTo>
                  <a:pt x="3416377" y="2029589"/>
                  <a:pt x="3132898" y="2363024"/>
                  <a:pt x="2756051" y="2440138"/>
                </a:cubicBezTo>
                <a:lnTo>
                  <a:pt x="2707682" y="2447520"/>
                </a:lnTo>
                <a:lnTo>
                  <a:pt x="2707682" y="3348317"/>
                </a:lnTo>
                <a:lnTo>
                  <a:pt x="0" y="3348317"/>
                </a:lnTo>
                <a:close/>
              </a:path>
            </a:pathLst>
          </a:custGeom>
          <a:noFill/>
          <a:ln w="9525"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5"/>
          <p:cNvPicPr preferRelativeResize="0"/>
          <p:nvPr/>
        </p:nvPicPr>
        <p:blipFill rotWithShape="1">
          <a:blip r:embed="rId3">
            <a:alphaModFix/>
          </a:blip>
          <a:srcRect r="2531"/>
          <a:stretch/>
        </p:blipFill>
        <p:spPr>
          <a:xfrm>
            <a:off x="2281177" y="0"/>
            <a:ext cx="8253473"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body" idx="1"/>
          </p:nvPr>
        </p:nvSpPr>
        <p:spPr>
          <a:xfrm>
            <a:off x="172100" y="1447150"/>
            <a:ext cx="105156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GB"/>
              <a:t>Referensi background dan gambar gajah : freepik.com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83D3-C878-45AA-A9AA-3EC602FD72D8}"/>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4C996610-342C-4231-BBD8-B951473B2613}"/>
              </a:ext>
            </a:extLst>
          </p:cNvPr>
          <p:cNvSpPr>
            <a:spLocks noGrp="1"/>
          </p:cNvSpPr>
          <p:nvPr>
            <p:ph type="body" idx="1"/>
          </p:nvPr>
        </p:nvSpPr>
        <p:spPr/>
        <p:txBody>
          <a:bodyPr/>
          <a:lstStyle/>
          <a:p>
            <a:endParaRPr lang="en-ID"/>
          </a:p>
        </p:txBody>
      </p:sp>
      <p:pic>
        <p:nvPicPr>
          <p:cNvPr id="5" name="Picture 4">
            <a:extLst>
              <a:ext uri="{FF2B5EF4-FFF2-40B4-BE49-F238E27FC236}">
                <a16:creationId xmlns:a16="http://schemas.microsoft.com/office/drawing/2014/main" id="{9BF4E052-052F-4E15-BFFD-438532F3A785}"/>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A8508C6-51B1-48E9-864E-CC844738E8D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54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GB"/>
              <a:t>Hewan apakah aku?</a:t>
            </a:r>
            <a:endParaRPr/>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GB"/>
              <a:t>By Ms Hanifah Hayuningkania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6"/>
            <a:ext cx="10515600" cy="8340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Petunjuk Penggunaan.</a:t>
            </a:r>
            <a:endParaRPr/>
          </a:p>
        </p:txBody>
      </p:sp>
      <p:sp>
        <p:nvSpPr>
          <p:cNvPr id="91" name="Google Shape;91;p2"/>
          <p:cNvSpPr txBox="1">
            <a:spLocks noGrp="1"/>
          </p:cNvSpPr>
          <p:nvPr>
            <p:ph type="body" idx="1"/>
          </p:nvPr>
        </p:nvSpPr>
        <p:spPr>
          <a:xfrm>
            <a:off x="838200" y="1199214"/>
            <a:ext cx="10515600" cy="497774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Ananda membaca untuk mendapatkan rewards piece of puzzle yang kemudian akan dikumpulkan membentuk sebuah gambar</a:t>
            </a:r>
            <a:endParaRPr/>
          </a:p>
          <a:p>
            <a:pPr marL="228600" lvl="0" indent="-228600" algn="l" rtl="0">
              <a:lnSpc>
                <a:spcPct val="90000"/>
              </a:lnSpc>
              <a:spcBef>
                <a:spcPts val="1000"/>
              </a:spcBef>
              <a:spcAft>
                <a:spcPts val="0"/>
              </a:spcAft>
              <a:buClr>
                <a:schemeClr val="dk1"/>
              </a:buClr>
              <a:buSzPts val="2800"/>
              <a:buChar char="•"/>
            </a:pPr>
            <a:r>
              <a:rPr lang="en-GB"/>
              <a:t>Minta Ananda untuk menebak kira-kira gambar apa yang akan terkumpul</a:t>
            </a:r>
            <a:endParaRPr/>
          </a:p>
          <a:p>
            <a:pPr marL="228600" lvl="0" indent="-228600" algn="l" rtl="0">
              <a:lnSpc>
                <a:spcPct val="90000"/>
              </a:lnSpc>
              <a:spcBef>
                <a:spcPts val="1000"/>
              </a:spcBef>
              <a:spcAft>
                <a:spcPts val="0"/>
              </a:spcAft>
              <a:buClr>
                <a:schemeClr val="dk1"/>
              </a:buClr>
              <a:buSzPts val="2800"/>
              <a:buChar char="•"/>
            </a:pPr>
            <a:r>
              <a:rPr lang="en-GB"/>
              <a:t>Saya membuat ppt ini menggunakan Ms Office 2013 yang sudah support morph transitions dan akan lebih halus transisinya, apabila kakak tidak menggunakan Ms Office 2013, mungkin bisa diedit kembali dibagian transisinya.</a:t>
            </a:r>
            <a:endParaRPr/>
          </a:p>
          <a:p>
            <a:pPr marL="228600" lvl="0" indent="-228600" algn="l" rtl="0">
              <a:lnSpc>
                <a:spcPct val="90000"/>
              </a:lnSpc>
              <a:spcBef>
                <a:spcPts val="1000"/>
              </a:spcBef>
              <a:spcAft>
                <a:spcPts val="0"/>
              </a:spcAft>
              <a:buClr>
                <a:schemeClr val="dk1"/>
              </a:buClr>
              <a:buSzPts val="2800"/>
              <a:buChar char="•"/>
            </a:pPr>
            <a:r>
              <a:rPr lang="en-GB"/>
              <a:t>Terimakasih dan selamat mengajar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p:cNvPicPr preferRelativeResize="0"/>
          <p:nvPr/>
        </p:nvPicPr>
        <p:blipFill rotWithShape="1">
          <a:blip r:embed="rId3">
            <a:alphaModFix/>
          </a:blip>
          <a:srcRect l="63885" t="36674" r="2599" b="1960"/>
          <a:stretch/>
        </p:blipFill>
        <p:spPr>
          <a:xfrm>
            <a:off x="4778830" y="1324798"/>
            <a:ext cx="2838109" cy="4208404"/>
          </a:xfrm>
          <a:custGeom>
            <a:avLst/>
            <a:gdLst/>
            <a:ahLst/>
            <a:cxnLst/>
            <a:rect l="l" t="t" r="r" b="b"/>
            <a:pathLst>
              <a:path w="2838109" h="4208404" extrusionOk="0">
                <a:moveTo>
                  <a:pt x="1427211" y="0"/>
                </a:moveTo>
                <a:cubicBezTo>
                  <a:pt x="1883947" y="0"/>
                  <a:pt x="2254205" y="370258"/>
                  <a:pt x="2254205" y="826994"/>
                </a:cubicBezTo>
                <a:lnTo>
                  <a:pt x="2252534" y="860087"/>
                </a:lnTo>
                <a:lnTo>
                  <a:pt x="2838109" y="860087"/>
                </a:lnTo>
                <a:lnTo>
                  <a:pt x="2838109" y="4208404"/>
                </a:lnTo>
                <a:lnTo>
                  <a:pt x="0" y="4208404"/>
                </a:lnTo>
                <a:lnTo>
                  <a:pt x="0" y="3340707"/>
                </a:lnTo>
                <a:lnTo>
                  <a:pt x="67024" y="3337323"/>
                </a:lnTo>
                <a:cubicBezTo>
                  <a:pt x="484040" y="3294972"/>
                  <a:pt x="809462" y="2942788"/>
                  <a:pt x="809462" y="2514598"/>
                </a:cubicBezTo>
                <a:cubicBezTo>
                  <a:pt x="809462" y="2086408"/>
                  <a:pt x="484040" y="1734224"/>
                  <a:pt x="67024" y="1691874"/>
                </a:cubicBezTo>
                <a:lnTo>
                  <a:pt x="0" y="1688490"/>
                </a:lnTo>
                <a:lnTo>
                  <a:pt x="0" y="860087"/>
                </a:lnTo>
                <a:lnTo>
                  <a:pt x="601888" y="860087"/>
                </a:lnTo>
                <a:lnTo>
                  <a:pt x="600217" y="826994"/>
                </a:lnTo>
                <a:cubicBezTo>
                  <a:pt x="600217" y="370258"/>
                  <a:pt x="970475" y="0"/>
                  <a:pt x="1427211" y="0"/>
                </a:cubicBezTo>
                <a:close/>
              </a:path>
            </a:pathLst>
          </a:custGeom>
          <a:noFill/>
          <a:ln w="9525" cap="flat" cmpd="sng">
            <a:solidFill>
              <a:schemeClr val="dk1"/>
            </a:solidFill>
            <a:prstDash val="solid"/>
            <a:round/>
            <a:headEnd type="none" w="sm" len="sm"/>
            <a:tailEnd type="none" w="sm" len="sm"/>
          </a:ln>
        </p:spPr>
      </p:pic>
      <p:sp>
        <p:nvSpPr>
          <p:cNvPr id="97" name="Google Shape;97;p3"/>
          <p:cNvSpPr/>
          <p:nvPr/>
        </p:nvSpPr>
        <p:spPr>
          <a:xfrm>
            <a:off x="7737230" y="2121047"/>
            <a:ext cx="2700997" cy="2405576"/>
          </a:xfrm>
          <a:prstGeom prst="roundRect">
            <a:avLst>
              <a:gd name="adj" fmla="val 16667"/>
            </a:avLst>
          </a:prstGeom>
          <a:solidFill>
            <a:srgbClr val="067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جَ</a:t>
            </a:r>
            <a:endParaRPr sz="13800" b="0" i="0" u="none" strike="noStrike" cap="none">
              <a:solidFill>
                <a:schemeClr val="lt1"/>
              </a:solidFill>
              <a:latin typeface="Calibri"/>
              <a:ea typeface="Calibri"/>
              <a:cs typeface="Calibri"/>
              <a:sym typeface="Calibri"/>
            </a:endParaRPr>
          </a:p>
        </p:txBody>
      </p:sp>
      <p:sp>
        <p:nvSpPr>
          <p:cNvPr id="98" name="Google Shape;98;p3"/>
          <p:cNvSpPr/>
          <p:nvPr/>
        </p:nvSpPr>
        <p:spPr>
          <a:xfrm>
            <a:off x="3657599" y="2121047"/>
            <a:ext cx="2700997" cy="2405576"/>
          </a:xfrm>
          <a:prstGeom prst="roundRect">
            <a:avLst>
              <a:gd name="adj" fmla="val 16667"/>
            </a:avLst>
          </a:prstGeom>
          <a:solidFill>
            <a:srgbClr val="F09A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اَ</a:t>
            </a:r>
            <a:endParaRPr sz="13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97"/>
                                        </p:tgtEl>
                                        <p:attrNameLst>
                                          <p:attrName>ppt_y</p:attrName>
                                        </p:attrNameLst>
                                      </p:cBhvr>
                                      <p:tavLst>
                                        <p:tav tm="0">
                                          <p:val>
                                            <p:strVal val="#ppt_y"/>
                                          </p:val>
                                        </p:tav>
                                        <p:tav tm="100000">
                                          <p:val>
                                            <p:strVal val="#ppt_y-1"/>
                                          </p:val>
                                        </p:tav>
                                      </p:tavLst>
                                    </p:anim>
                                    <p:set>
                                      <p:cBhvr>
                                        <p:cTn id="7" dur="1" fill="hold">
                                          <p:stCondLst>
                                            <p:cond delay="500"/>
                                          </p:stCondLst>
                                        </p:cTn>
                                        <p:tgtEl>
                                          <p:spTgt spid="97"/>
                                        </p:tgtEl>
                                        <p:attrNameLst>
                                          <p:attrName>style.visibility</p:attrName>
                                        </p:attrNameLst>
                                      </p:cBhvr>
                                      <p:to>
                                        <p:strVal val="hidden"/>
                                      </p:to>
                                    </p:set>
                                  </p:childTnLst>
                                </p:cTn>
                              </p:par>
                              <p:par>
                                <p:cTn id="8" presetID="2" presetClass="exit" presetSubtype="1" fill="hold" nodeType="withEffect">
                                  <p:stCondLst>
                                    <p:cond delay="0"/>
                                  </p:stCondLst>
                                  <p:childTnLst>
                                    <p:anim calcmode="lin" valueType="num">
                                      <p:cBhvr additive="base">
                                        <p:cTn id="9" dur="500"/>
                                        <p:tgtEl>
                                          <p:spTgt spid="98"/>
                                        </p:tgtEl>
                                        <p:attrNameLst>
                                          <p:attrName>ppt_y</p:attrName>
                                        </p:attrNameLst>
                                      </p:cBhvr>
                                      <p:tavLst>
                                        <p:tav tm="0">
                                          <p:val>
                                            <p:strVal val="#ppt_y"/>
                                          </p:val>
                                        </p:tav>
                                        <p:tav tm="100000">
                                          <p:val>
                                            <p:strVal val="#ppt_y-1"/>
                                          </p:val>
                                        </p:tav>
                                      </p:tavLst>
                                    </p:anim>
                                    <p:set>
                                      <p:cBhvr>
                                        <p:cTn id="10" dur="1" fill="hold">
                                          <p:stCondLst>
                                            <p:cond delay="500"/>
                                          </p:stCondLst>
                                        </p:cTn>
                                        <p:tgtEl>
                                          <p:spTgt spid="98"/>
                                        </p:tgtEl>
                                        <p:attrNameLst>
                                          <p:attrName>style.visibility</p:attrName>
                                        </p:attrNameLst>
                                      </p:cBhvr>
                                      <p:to>
                                        <p:strVal val="hidden"/>
                                      </p:to>
                                    </p:se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96"/>
                                        </p:tgtEl>
                                        <p:attrNameLst>
                                          <p:attrName>style.visibility</p:attrName>
                                        </p:attrNameLst>
                                      </p:cBhvr>
                                      <p:to>
                                        <p:strVal val="visible"/>
                                      </p:to>
                                    </p:set>
                                    <p:anim calcmode="lin" valueType="num">
                                      <p:cBhvr additive="base">
                                        <p:cTn id="14" dur="5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4"/>
          <p:cNvPicPr preferRelativeResize="0"/>
          <p:nvPr/>
        </p:nvPicPr>
        <p:blipFill rotWithShape="1">
          <a:blip r:embed="rId3">
            <a:alphaModFix/>
          </a:blip>
          <a:srcRect l="63885" t="36674" r="2599" b="1960"/>
          <a:stretch/>
        </p:blipFill>
        <p:spPr>
          <a:xfrm>
            <a:off x="7690842" y="2515125"/>
            <a:ext cx="2838109" cy="4208404"/>
          </a:xfrm>
          <a:custGeom>
            <a:avLst/>
            <a:gdLst/>
            <a:ahLst/>
            <a:cxnLst/>
            <a:rect l="l" t="t" r="r" b="b"/>
            <a:pathLst>
              <a:path w="2838109" h="4208404" extrusionOk="0">
                <a:moveTo>
                  <a:pt x="1427211" y="0"/>
                </a:moveTo>
                <a:cubicBezTo>
                  <a:pt x="1883947" y="0"/>
                  <a:pt x="2254205" y="370258"/>
                  <a:pt x="2254205" y="826994"/>
                </a:cubicBezTo>
                <a:lnTo>
                  <a:pt x="2252534" y="860087"/>
                </a:lnTo>
                <a:lnTo>
                  <a:pt x="2838109" y="860087"/>
                </a:lnTo>
                <a:lnTo>
                  <a:pt x="2838109" y="4208404"/>
                </a:lnTo>
                <a:lnTo>
                  <a:pt x="0" y="4208404"/>
                </a:lnTo>
                <a:lnTo>
                  <a:pt x="0" y="3340707"/>
                </a:lnTo>
                <a:lnTo>
                  <a:pt x="67024" y="3337323"/>
                </a:lnTo>
                <a:cubicBezTo>
                  <a:pt x="484040" y="3294972"/>
                  <a:pt x="809462" y="2942788"/>
                  <a:pt x="809462" y="2514598"/>
                </a:cubicBezTo>
                <a:cubicBezTo>
                  <a:pt x="809462" y="2086408"/>
                  <a:pt x="484040" y="1734224"/>
                  <a:pt x="67024" y="1691874"/>
                </a:cubicBezTo>
                <a:lnTo>
                  <a:pt x="0" y="1688490"/>
                </a:lnTo>
                <a:lnTo>
                  <a:pt x="0" y="860087"/>
                </a:lnTo>
                <a:lnTo>
                  <a:pt x="601888" y="860087"/>
                </a:lnTo>
                <a:lnTo>
                  <a:pt x="600217" y="826994"/>
                </a:lnTo>
                <a:cubicBezTo>
                  <a:pt x="600217" y="370258"/>
                  <a:pt x="970475" y="0"/>
                  <a:pt x="1427211" y="0"/>
                </a:cubicBezTo>
                <a:close/>
              </a:path>
            </a:pathLst>
          </a:cu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5"/>
          <p:cNvPicPr preferRelativeResize="0"/>
          <p:nvPr/>
        </p:nvPicPr>
        <p:blipFill rotWithShape="1">
          <a:blip r:embed="rId3">
            <a:alphaModFix/>
          </a:blip>
          <a:srcRect l="31886" t="60" r="26372" b="50722"/>
          <a:stretch/>
        </p:blipFill>
        <p:spPr>
          <a:xfrm>
            <a:off x="4328662" y="1741394"/>
            <a:ext cx="3534676" cy="3375212"/>
          </a:xfrm>
          <a:custGeom>
            <a:avLst/>
            <a:gdLst/>
            <a:ahLst/>
            <a:cxnLst/>
            <a:rect l="l" t="t" r="r" b="b"/>
            <a:pathLst>
              <a:path w="3534676" h="3375212" extrusionOk="0">
                <a:moveTo>
                  <a:pt x="0" y="0"/>
                </a:moveTo>
                <a:lnTo>
                  <a:pt x="2707682" y="0"/>
                </a:lnTo>
                <a:lnTo>
                  <a:pt x="2707682" y="664285"/>
                </a:lnTo>
                <a:cubicBezTo>
                  <a:pt x="3164418" y="664285"/>
                  <a:pt x="3534676" y="1034543"/>
                  <a:pt x="3534676" y="1491279"/>
                </a:cubicBezTo>
                <a:cubicBezTo>
                  <a:pt x="3534676" y="1948015"/>
                  <a:pt x="3164418" y="2318273"/>
                  <a:pt x="2707682" y="2318273"/>
                </a:cubicBezTo>
                <a:lnTo>
                  <a:pt x="2707682" y="3375212"/>
                </a:lnTo>
                <a:lnTo>
                  <a:pt x="2166006" y="3375212"/>
                </a:lnTo>
                <a:lnTo>
                  <a:pt x="2164034" y="3362289"/>
                </a:lnTo>
                <a:cubicBezTo>
                  <a:pt x="2086920" y="2985442"/>
                  <a:pt x="1753485" y="2701963"/>
                  <a:pt x="1353841" y="2701963"/>
                </a:cubicBezTo>
                <a:cubicBezTo>
                  <a:pt x="954197" y="2701963"/>
                  <a:pt x="620763" y="2985442"/>
                  <a:pt x="543649" y="3362289"/>
                </a:cubicBezTo>
                <a:lnTo>
                  <a:pt x="541677" y="3375212"/>
                </a:lnTo>
                <a:lnTo>
                  <a:pt x="0" y="3375212"/>
                </a:lnTo>
                <a:lnTo>
                  <a:pt x="0" y="2373717"/>
                </a:lnTo>
                <a:lnTo>
                  <a:pt x="2723" y="2373854"/>
                </a:lnTo>
                <a:cubicBezTo>
                  <a:pt x="459459" y="2373854"/>
                  <a:pt x="829717" y="2003596"/>
                  <a:pt x="829717" y="1546860"/>
                </a:cubicBezTo>
                <a:cubicBezTo>
                  <a:pt x="829717" y="1090124"/>
                  <a:pt x="459459" y="719866"/>
                  <a:pt x="2723" y="719866"/>
                </a:cubicBezTo>
                <a:lnTo>
                  <a:pt x="0" y="720004"/>
                </a:lnTo>
                <a:close/>
              </a:path>
            </a:pathLst>
          </a:custGeom>
          <a:noFill/>
          <a:ln w="9525" cap="flat" cmpd="sng">
            <a:solidFill>
              <a:schemeClr val="dk1"/>
            </a:solidFill>
            <a:prstDash val="solid"/>
            <a:round/>
            <a:headEnd type="none" w="sm" len="sm"/>
            <a:tailEnd type="none" w="sm" len="sm"/>
          </a:ln>
        </p:spPr>
      </p:pic>
      <p:sp>
        <p:nvSpPr>
          <p:cNvPr id="109" name="Google Shape;109;p5"/>
          <p:cNvSpPr/>
          <p:nvPr/>
        </p:nvSpPr>
        <p:spPr>
          <a:xfrm>
            <a:off x="7737230" y="2121047"/>
            <a:ext cx="2700997" cy="2405576"/>
          </a:xfrm>
          <a:prstGeom prst="roundRect">
            <a:avLst>
              <a:gd name="adj" fmla="val 16667"/>
            </a:avLst>
          </a:prstGeom>
          <a:solidFill>
            <a:srgbClr val="DB3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حَ</a:t>
            </a:r>
            <a:endParaRPr sz="13800" b="0" i="0" u="none" strike="noStrike" cap="none">
              <a:solidFill>
                <a:schemeClr val="lt1"/>
              </a:solidFill>
              <a:latin typeface="Calibri"/>
              <a:ea typeface="Calibri"/>
              <a:cs typeface="Calibri"/>
              <a:sym typeface="Calibri"/>
            </a:endParaRPr>
          </a:p>
        </p:txBody>
      </p:sp>
      <p:sp>
        <p:nvSpPr>
          <p:cNvPr id="110" name="Google Shape;110;p5"/>
          <p:cNvSpPr/>
          <p:nvPr/>
        </p:nvSpPr>
        <p:spPr>
          <a:xfrm>
            <a:off x="3657599" y="2121047"/>
            <a:ext cx="2700997" cy="2405576"/>
          </a:xfrm>
          <a:prstGeom prst="roundRect">
            <a:avLst>
              <a:gd name="adj" fmla="val 16667"/>
            </a:avLst>
          </a:prstGeom>
          <a:solidFill>
            <a:srgbClr val="E781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بَ</a:t>
            </a:r>
            <a:endParaRPr sz="13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109"/>
                                        </p:tgtEl>
                                        <p:attrNameLst>
                                          <p:attrName>ppt_y</p:attrName>
                                        </p:attrNameLst>
                                      </p:cBhvr>
                                      <p:tavLst>
                                        <p:tav tm="0">
                                          <p:val>
                                            <p:strVal val="#ppt_y"/>
                                          </p:val>
                                        </p:tav>
                                        <p:tav tm="100000">
                                          <p:val>
                                            <p:strVal val="#ppt_y-1"/>
                                          </p:val>
                                        </p:tav>
                                      </p:tavLst>
                                    </p:anim>
                                    <p:set>
                                      <p:cBhvr>
                                        <p:cTn id="7" dur="1" fill="hold">
                                          <p:stCondLst>
                                            <p:cond delay="500"/>
                                          </p:stCondLst>
                                        </p:cTn>
                                        <p:tgtEl>
                                          <p:spTgt spid="109"/>
                                        </p:tgtEl>
                                        <p:attrNameLst>
                                          <p:attrName>style.visibility</p:attrName>
                                        </p:attrNameLst>
                                      </p:cBhvr>
                                      <p:to>
                                        <p:strVal val="hidden"/>
                                      </p:to>
                                    </p:set>
                                  </p:childTnLst>
                                </p:cTn>
                              </p:par>
                              <p:par>
                                <p:cTn id="8" presetID="2" presetClass="exit" presetSubtype="1" fill="hold" nodeType="withEffect">
                                  <p:stCondLst>
                                    <p:cond delay="0"/>
                                  </p:stCondLst>
                                  <p:childTnLst>
                                    <p:anim calcmode="lin" valueType="num">
                                      <p:cBhvr additive="base">
                                        <p:cTn id="9" dur="500"/>
                                        <p:tgtEl>
                                          <p:spTgt spid="110"/>
                                        </p:tgtEl>
                                        <p:attrNameLst>
                                          <p:attrName>ppt_y</p:attrName>
                                        </p:attrNameLst>
                                      </p:cBhvr>
                                      <p:tavLst>
                                        <p:tav tm="0">
                                          <p:val>
                                            <p:strVal val="#ppt_y"/>
                                          </p:val>
                                        </p:tav>
                                        <p:tav tm="100000">
                                          <p:val>
                                            <p:strVal val="#ppt_y-1"/>
                                          </p:val>
                                        </p:tav>
                                      </p:tavLst>
                                    </p:anim>
                                    <p:set>
                                      <p:cBhvr>
                                        <p:cTn id="10" dur="1" fill="hold">
                                          <p:stCondLst>
                                            <p:cond delay="500"/>
                                          </p:stCondLst>
                                        </p:cTn>
                                        <p:tgtEl>
                                          <p:spTgt spid="110"/>
                                        </p:tgtEl>
                                        <p:attrNameLst>
                                          <p:attrName>style.visibility</p:attrName>
                                        </p:attrNameLst>
                                      </p:cBhvr>
                                      <p:to>
                                        <p:strVal val="hidden"/>
                                      </p:to>
                                    </p:se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08"/>
                                        </p:tgtEl>
                                        <p:attrNameLst>
                                          <p:attrName>style.visibility</p:attrName>
                                        </p:attrNameLst>
                                      </p:cBhvr>
                                      <p:to>
                                        <p:strVal val="visible"/>
                                      </p:to>
                                    </p:set>
                                    <p:anim calcmode="lin" valueType="num">
                                      <p:cBhvr additive="base">
                                        <p:cTn id="14" dur="500"/>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6"/>
          <p:cNvPicPr preferRelativeResize="0"/>
          <p:nvPr/>
        </p:nvPicPr>
        <p:blipFill rotWithShape="1">
          <a:blip r:embed="rId3">
            <a:alphaModFix/>
          </a:blip>
          <a:srcRect l="63885" t="36674" r="2599" b="1960"/>
          <a:stretch/>
        </p:blipFill>
        <p:spPr>
          <a:xfrm>
            <a:off x="7690842" y="2515125"/>
            <a:ext cx="2838109" cy="4208404"/>
          </a:xfrm>
          <a:custGeom>
            <a:avLst/>
            <a:gdLst/>
            <a:ahLst/>
            <a:cxnLst/>
            <a:rect l="l" t="t" r="r" b="b"/>
            <a:pathLst>
              <a:path w="2838109" h="4208404" extrusionOk="0">
                <a:moveTo>
                  <a:pt x="1427211" y="0"/>
                </a:moveTo>
                <a:cubicBezTo>
                  <a:pt x="1883947" y="0"/>
                  <a:pt x="2254205" y="370258"/>
                  <a:pt x="2254205" y="826994"/>
                </a:cubicBezTo>
                <a:lnTo>
                  <a:pt x="2252534" y="860087"/>
                </a:lnTo>
                <a:lnTo>
                  <a:pt x="2838109" y="860087"/>
                </a:lnTo>
                <a:lnTo>
                  <a:pt x="2838109" y="4208404"/>
                </a:lnTo>
                <a:lnTo>
                  <a:pt x="0" y="4208404"/>
                </a:lnTo>
                <a:lnTo>
                  <a:pt x="0" y="3340707"/>
                </a:lnTo>
                <a:lnTo>
                  <a:pt x="67024" y="3337323"/>
                </a:lnTo>
                <a:cubicBezTo>
                  <a:pt x="484040" y="3294972"/>
                  <a:pt x="809462" y="2942788"/>
                  <a:pt x="809462" y="2514598"/>
                </a:cubicBezTo>
                <a:cubicBezTo>
                  <a:pt x="809462" y="2086408"/>
                  <a:pt x="484040" y="1734224"/>
                  <a:pt x="67024" y="1691874"/>
                </a:cubicBezTo>
                <a:lnTo>
                  <a:pt x="0" y="1688490"/>
                </a:lnTo>
                <a:lnTo>
                  <a:pt x="0" y="860087"/>
                </a:lnTo>
                <a:lnTo>
                  <a:pt x="601888" y="860087"/>
                </a:lnTo>
                <a:lnTo>
                  <a:pt x="600217" y="826994"/>
                </a:lnTo>
                <a:cubicBezTo>
                  <a:pt x="600217" y="370258"/>
                  <a:pt x="970475" y="0"/>
                  <a:pt x="1427211" y="0"/>
                </a:cubicBezTo>
                <a:close/>
              </a:path>
            </a:pathLst>
          </a:custGeom>
          <a:noFill/>
          <a:ln w="9525" cap="flat" cmpd="sng">
            <a:solidFill>
              <a:schemeClr val="dk1"/>
            </a:solidFill>
            <a:prstDash val="solid"/>
            <a:round/>
            <a:headEnd type="none" w="sm" len="sm"/>
            <a:tailEnd type="none" w="sm" len="sm"/>
          </a:ln>
        </p:spPr>
      </p:pic>
      <p:pic>
        <p:nvPicPr>
          <p:cNvPr id="116" name="Google Shape;116;p6"/>
          <p:cNvPicPr preferRelativeResize="0"/>
          <p:nvPr/>
        </p:nvPicPr>
        <p:blipFill rotWithShape="1">
          <a:blip r:embed="rId3">
            <a:alphaModFix/>
          </a:blip>
          <a:srcRect l="31886" t="60" r="26372" b="50722"/>
          <a:stretch/>
        </p:blipFill>
        <p:spPr>
          <a:xfrm>
            <a:off x="4981239" y="4195"/>
            <a:ext cx="3534676" cy="3375212"/>
          </a:xfrm>
          <a:custGeom>
            <a:avLst/>
            <a:gdLst/>
            <a:ahLst/>
            <a:cxnLst/>
            <a:rect l="l" t="t" r="r" b="b"/>
            <a:pathLst>
              <a:path w="3534676" h="3375212" extrusionOk="0">
                <a:moveTo>
                  <a:pt x="0" y="0"/>
                </a:moveTo>
                <a:lnTo>
                  <a:pt x="2707682" y="0"/>
                </a:lnTo>
                <a:lnTo>
                  <a:pt x="2707682" y="664285"/>
                </a:lnTo>
                <a:cubicBezTo>
                  <a:pt x="3164418" y="664285"/>
                  <a:pt x="3534676" y="1034543"/>
                  <a:pt x="3534676" y="1491279"/>
                </a:cubicBezTo>
                <a:cubicBezTo>
                  <a:pt x="3534676" y="1948015"/>
                  <a:pt x="3164418" y="2318273"/>
                  <a:pt x="2707682" y="2318273"/>
                </a:cubicBezTo>
                <a:lnTo>
                  <a:pt x="2707682" y="3375212"/>
                </a:lnTo>
                <a:lnTo>
                  <a:pt x="2166006" y="3375212"/>
                </a:lnTo>
                <a:lnTo>
                  <a:pt x="2164034" y="3362289"/>
                </a:lnTo>
                <a:cubicBezTo>
                  <a:pt x="2086920" y="2985442"/>
                  <a:pt x="1753485" y="2701963"/>
                  <a:pt x="1353841" y="2701963"/>
                </a:cubicBezTo>
                <a:cubicBezTo>
                  <a:pt x="954197" y="2701963"/>
                  <a:pt x="620763" y="2985442"/>
                  <a:pt x="543649" y="3362289"/>
                </a:cubicBezTo>
                <a:lnTo>
                  <a:pt x="541677" y="3375212"/>
                </a:lnTo>
                <a:lnTo>
                  <a:pt x="0" y="3375212"/>
                </a:lnTo>
                <a:lnTo>
                  <a:pt x="0" y="2373717"/>
                </a:lnTo>
                <a:lnTo>
                  <a:pt x="2723" y="2373854"/>
                </a:lnTo>
                <a:cubicBezTo>
                  <a:pt x="459459" y="2373854"/>
                  <a:pt x="829717" y="2003596"/>
                  <a:pt x="829717" y="1546860"/>
                </a:cubicBezTo>
                <a:cubicBezTo>
                  <a:pt x="829717" y="1090124"/>
                  <a:pt x="459459" y="719866"/>
                  <a:pt x="2723" y="719866"/>
                </a:cubicBezTo>
                <a:lnTo>
                  <a:pt x="0" y="720004"/>
                </a:lnTo>
                <a:close/>
              </a:path>
            </a:pathLst>
          </a:custGeom>
          <a:noFill/>
          <a:ln w="95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7"/>
          <p:cNvPicPr preferRelativeResize="0"/>
          <p:nvPr/>
        </p:nvPicPr>
        <p:blipFill rotWithShape="1">
          <a:blip r:embed="rId3">
            <a:alphaModFix/>
          </a:blip>
          <a:srcRect l="31976" t="39299" r="26408" b="1960"/>
          <a:stretch/>
        </p:blipFill>
        <p:spPr>
          <a:xfrm>
            <a:off x="4334007" y="1414795"/>
            <a:ext cx="3523986" cy="4028411"/>
          </a:xfrm>
          <a:custGeom>
            <a:avLst/>
            <a:gdLst/>
            <a:ahLst/>
            <a:cxnLst/>
            <a:rect l="l" t="t" r="r" b="b"/>
            <a:pathLst>
              <a:path w="3523986" h="4028411" extrusionOk="0">
                <a:moveTo>
                  <a:pt x="1350031" y="0"/>
                </a:moveTo>
                <a:cubicBezTo>
                  <a:pt x="1749675" y="0"/>
                  <a:pt x="2083110" y="283479"/>
                  <a:pt x="2160224" y="660326"/>
                </a:cubicBezTo>
                <a:lnTo>
                  <a:pt x="2163241" y="680094"/>
                </a:lnTo>
                <a:lnTo>
                  <a:pt x="2707682" y="680094"/>
                </a:lnTo>
                <a:lnTo>
                  <a:pt x="2707682" y="1507628"/>
                </a:lnTo>
                <a:lnTo>
                  <a:pt x="2781548" y="1511358"/>
                </a:lnTo>
                <a:cubicBezTo>
                  <a:pt x="3198564" y="1553708"/>
                  <a:pt x="3523986" y="1905892"/>
                  <a:pt x="3523986" y="2334082"/>
                </a:cubicBezTo>
                <a:cubicBezTo>
                  <a:pt x="3523986" y="2762272"/>
                  <a:pt x="3198564" y="3114456"/>
                  <a:pt x="2781548" y="3156807"/>
                </a:cubicBezTo>
                <a:lnTo>
                  <a:pt x="2707682" y="3160536"/>
                </a:lnTo>
                <a:lnTo>
                  <a:pt x="2707682" y="4028411"/>
                </a:lnTo>
                <a:lnTo>
                  <a:pt x="0" y="4028411"/>
                </a:lnTo>
                <a:lnTo>
                  <a:pt x="0" y="3124361"/>
                </a:lnTo>
                <a:lnTo>
                  <a:pt x="27055" y="3120232"/>
                </a:lnTo>
                <a:cubicBezTo>
                  <a:pt x="403903" y="3043118"/>
                  <a:pt x="687381" y="2709683"/>
                  <a:pt x="687381" y="2310039"/>
                </a:cubicBezTo>
                <a:cubicBezTo>
                  <a:pt x="687381" y="1910395"/>
                  <a:pt x="403903" y="1576961"/>
                  <a:pt x="27055" y="1499847"/>
                </a:cubicBezTo>
                <a:lnTo>
                  <a:pt x="0" y="1495718"/>
                </a:lnTo>
                <a:lnTo>
                  <a:pt x="0" y="680094"/>
                </a:lnTo>
                <a:lnTo>
                  <a:pt x="536822" y="680094"/>
                </a:lnTo>
                <a:lnTo>
                  <a:pt x="539839" y="660326"/>
                </a:lnTo>
                <a:cubicBezTo>
                  <a:pt x="616953" y="283479"/>
                  <a:pt x="950387" y="0"/>
                  <a:pt x="1350031" y="0"/>
                </a:cubicBezTo>
                <a:close/>
              </a:path>
            </a:pathLst>
          </a:custGeom>
          <a:noFill/>
          <a:ln w="9525" cap="flat" cmpd="sng">
            <a:solidFill>
              <a:schemeClr val="dk1"/>
            </a:solidFill>
            <a:prstDash val="solid"/>
            <a:round/>
            <a:headEnd type="none" w="sm" len="sm"/>
            <a:tailEnd type="none" w="sm" len="sm"/>
          </a:ln>
        </p:spPr>
      </p:pic>
      <p:sp>
        <p:nvSpPr>
          <p:cNvPr id="122" name="Google Shape;122;p7"/>
          <p:cNvSpPr/>
          <p:nvPr/>
        </p:nvSpPr>
        <p:spPr>
          <a:xfrm>
            <a:off x="7737230" y="2121047"/>
            <a:ext cx="2700997" cy="2405576"/>
          </a:xfrm>
          <a:prstGeom prst="roundRect">
            <a:avLst>
              <a:gd name="adj" fmla="val 16667"/>
            </a:avLst>
          </a:prstGeom>
          <a:solidFill>
            <a:srgbClr val="067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خَ</a:t>
            </a:r>
            <a:endParaRPr sz="13800" b="0" i="0" u="none" strike="noStrike" cap="none">
              <a:solidFill>
                <a:schemeClr val="lt1"/>
              </a:solidFill>
              <a:latin typeface="Calibri"/>
              <a:ea typeface="Calibri"/>
              <a:cs typeface="Calibri"/>
              <a:sym typeface="Calibri"/>
            </a:endParaRPr>
          </a:p>
        </p:txBody>
      </p:sp>
      <p:sp>
        <p:nvSpPr>
          <p:cNvPr id="123" name="Google Shape;123;p7"/>
          <p:cNvSpPr/>
          <p:nvPr/>
        </p:nvSpPr>
        <p:spPr>
          <a:xfrm>
            <a:off x="3657599" y="2121047"/>
            <a:ext cx="2700997" cy="2405576"/>
          </a:xfrm>
          <a:prstGeom prst="roundRect">
            <a:avLst>
              <a:gd name="adj" fmla="val 16667"/>
            </a:avLst>
          </a:prstGeom>
          <a:solidFill>
            <a:srgbClr val="F09A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800" b="0" i="0" u="none" strike="noStrike" cap="none">
                <a:solidFill>
                  <a:schemeClr val="lt1"/>
                </a:solidFill>
                <a:latin typeface="Calibri"/>
                <a:ea typeface="Calibri"/>
                <a:cs typeface="Calibri"/>
                <a:sym typeface="Calibri"/>
              </a:rPr>
              <a:t>تَ</a:t>
            </a:r>
            <a:endParaRPr sz="13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122"/>
                                        </p:tgtEl>
                                        <p:attrNameLst>
                                          <p:attrName>ppt_y</p:attrName>
                                        </p:attrNameLst>
                                      </p:cBhvr>
                                      <p:tavLst>
                                        <p:tav tm="0">
                                          <p:val>
                                            <p:strVal val="#ppt_y"/>
                                          </p:val>
                                        </p:tav>
                                        <p:tav tm="100000">
                                          <p:val>
                                            <p:strVal val="#ppt_y-1"/>
                                          </p:val>
                                        </p:tav>
                                      </p:tavLst>
                                    </p:anim>
                                    <p:set>
                                      <p:cBhvr>
                                        <p:cTn id="7" dur="1" fill="hold">
                                          <p:stCondLst>
                                            <p:cond delay="500"/>
                                          </p:stCondLst>
                                        </p:cTn>
                                        <p:tgtEl>
                                          <p:spTgt spid="122"/>
                                        </p:tgtEl>
                                        <p:attrNameLst>
                                          <p:attrName>style.visibility</p:attrName>
                                        </p:attrNameLst>
                                      </p:cBhvr>
                                      <p:to>
                                        <p:strVal val="hidden"/>
                                      </p:to>
                                    </p:set>
                                  </p:childTnLst>
                                </p:cTn>
                              </p:par>
                              <p:par>
                                <p:cTn id="8" presetID="2" presetClass="exit" presetSubtype="1" fill="hold" nodeType="withEffect">
                                  <p:stCondLst>
                                    <p:cond delay="0"/>
                                  </p:stCondLst>
                                  <p:childTnLst>
                                    <p:anim calcmode="lin" valueType="num">
                                      <p:cBhvr additive="base">
                                        <p:cTn id="9" dur="500"/>
                                        <p:tgtEl>
                                          <p:spTgt spid="123"/>
                                        </p:tgtEl>
                                        <p:attrNameLst>
                                          <p:attrName>ppt_y</p:attrName>
                                        </p:attrNameLst>
                                      </p:cBhvr>
                                      <p:tavLst>
                                        <p:tav tm="0">
                                          <p:val>
                                            <p:strVal val="#ppt_y"/>
                                          </p:val>
                                        </p:tav>
                                        <p:tav tm="100000">
                                          <p:val>
                                            <p:strVal val="#ppt_y-1"/>
                                          </p:val>
                                        </p:tav>
                                      </p:tavLst>
                                    </p:anim>
                                    <p:set>
                                      <p:cBhvr>
                                        <p:cTn id="10" dur="1" fill="hold">
                                          <p:stCondLst>
                                            <p:cond delay="500"/>
                                          </p:stCondLst>
                                        </p:cTn>
                                        <p:tgtEl>
                                          <p:spTgt spid="123"/>
                                        </p:tgtEl>
                                        <p:attrNameLst>
                                          <p:attrName>style.visibility</p:attrName>
                                        </p:attrNameLst>
                                      </p:cBhvr>
                                      <p:to>
                                        <p:strVal val="hidden"/>
                                      </p:to>
                                    </p:se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21"/>
                                        </p:tgtEl>
                                        <p:attrNameLst>
                                          <p:attrName>style.visibility</p:attrName>
                                        </p:attrNameLst>
                                      </p:cBhvr>
                                      <p:to>
                                        <p:strVal val="visible"/>
                                      </p:to>
                                    </p:set>
                                    <p:anim calcmode="lin" valueType="num">
                                      <p:cBhvr additive="base">
                                        <p:cTn id="14" dur="500"/>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Words>
  <Application>Microsoft Office PowerPoint</Application>
  <PresentationFormat>Widescreen</PresentationFormat>
  <Paragraphs>20</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Hewan apakah aku?</vt:lpstr>
      <vt:lpstr>Petunjuk Penggunaan.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ACER</cp:lastModifiedBy>
  <cp:revision>1</cp:revision>
  <dcterms:created xsi:type="dcterms:W3CDTF">2021-10-18T10:41:33Z</dcterms:created>
  <dcterms:modified xsi:type="dcterms:W3CDTF">2021-12-08T07:50:17Z</dcterms:modified>
</cp:coreProperties>
</file>