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8B20-71BA-4266-B575-C46104CB8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4AE9A-F1F9-4F56-A51D-B4C415362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6E40A-72BF-42BC-88A0-FFAF141F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81A-243C-4AA2-B81D-AEB6D412EFA2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B1FF7-0701-4608-8029-50E8F507B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9D4E5-46F3-4888-8956-EE50D97F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341A-3FB7-4420-A539-97D88FD9CE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91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B1F13-1869-4346-9344-040FC995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DA482-5FEA-4514-9B77-9907A6C88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7FF19-9FAC-4E1D-9DF6-496AD257E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81A-243C-4AA2-B81D-AEB6D412EFA2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75E9A-8866-45B4-8E30-CB11A13C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67AC-ECF5-4A70-9502-65729AEE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341A-3FB7-4420-A539-97D88FD9CE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928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D0530E-93C2-4AA0-895A-E3873B7B5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4E343-6FB2-47DE-9549-52C9D04D1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55BAE-5309-4030-A247-754B781B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81A-243C-4AA2-B81D-AEB6D412EFA2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5C63A-7612-4DDD-AFED-FC4F9152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BDFA0-9441-4454-9123-1F2D2BE7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341A-3FB7-4420-A539-97D88FD9CE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346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53A2-6820-45A7-9ECA-4C5887F7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4A5AE-6403-4DCE-828E-2F005F7D3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4AF67-35E1-4C92-B045-87160454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81A-243C-4AA2-B81D-AEB6D412EFA2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7DA8B-1529-494E-AFF1-72BE86AD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970E6-88F7-4600-9379-2452CD8B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341A-3FB7-4420-A539-97D88FD9CE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915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D517-D8EC-41E3-ACB7-2E700BCF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1FB6C-5F16-4AA3-9EDE-0E300AC5B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71CAB-BF84-4FBA-B01C-3188CE897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81A-243C-4AA2-B81D-AEB6D412EFA2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9BE56-6521-42A4-BF6E-B38FC612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22A9D-E4AF-4931-AE00-21BBCB7A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341A-3FB7-4420-A539-97D88FD9CE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447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D1BE-627A-4AB0-B590-3404D5C3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2CC5-C843-43E4-8E89-F00D4C8F4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E8B29-C017-4171-9C28-F7DF2B285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3724B-86B9-4E8E-A1D9-4D88E0BE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81A-243C-4AA2-B81D-AEB6D412EFA2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CC11F-8E69-4BCD-9BCF-D5A7DB4E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43E1A-6960-4CAB-97E4-E3F1E388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341A-3FB7-4420-A539-97D88FD9CE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819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380B-211C-4909-8AF0-6E10D6BD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603DA-E139-4A08-A8B1-D453B203C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08D2B-054B-4584-92C2-D3E1391ED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880F5-ECA3-4F25-BCD8-3BC1BFCE7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3A55F-7CE9-48B8-8B9E-DE10872DB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BB8D2-9D65-4C0B-9387-3F99C69D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81A-243C-4AA2-B81D-AEB6D412EFA2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DF25A-0A80-4358-871B-A75C2B68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3D496-8737-4785-89FE-296829A4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341A-3FB7-4420-A539-97D88FD9CE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532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E1DF-763E-4D53-A60C-CD20987D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DC2EC-C418-4B68-88D5-2DAD0A8A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81A-243C-4AA2-B81D-AEB6D412EFA2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793E7-ECB2-4291-903D-2D61781B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DF54A-6B67-42BC-BD80-417F7738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341A-3FB7-4420-A539-97D88FD9CE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848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322882-3098-40DC-BCFF-DF786C43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81A-243C-4AA2-B81D-AEB6D412EFA2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12C63-A680-4ACF-9FB8-8969A834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D898F-B3E5-425E-8B26-FC0DCFFF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341A-3FB7-4420-A539-97D88FD9CE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566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1ED6-50F9-430D-B31F-496B9490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F89C1-41FA-4BF1-A0A3-1055D427E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61E21-EA83-470E-8C0D-876A51C72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09D36-81C4-40FD-B1F3-93C695BDB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81A-243C-4AA2-B81D-AEB6D412EFA2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85B0C-2A74-4DA0-BA38-2480D4EB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88ADC-8142-43F7-AA37-64923D68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341A-3FB7-4420-A539-97D88FD9CE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57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8B18-6A06-4880-9C57-EDD4296A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61131-77FF-4A10-BED2-AEC6F510B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A517D-B63F-44C2-81C5-CC049E562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81CC7-0DBA-4AED-BE39-82E6ED9C8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81A-243C-4AA2-B81D-AEB6D412EFA2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D6DC2-988F-49E3-94FC-EAB1DFFF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9EEFE-14A3-429B-B1AA-08C0316B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341A-3FB7-4420-A539-97D88FD9CE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604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0D67F-F9E9-47DA-B4DE-C1A296E3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30C01-B7A3-4C0A-9A2D-05B0EC0D3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C92F-2264-437B-A543-0466FBC68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CD81A-243C-4AA2-B81D-AEB6D412EFA2}" type="datetimeFigureOut">
              <a:rPr lang="en-ID" smtClean="0"/>
              <a:t>09/12/2021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353D8-3589-4363-B601-246BE341A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5A947-85BB-41D5-A9A7-109241DC0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341A-3FB7-4420-A539-97D88FD9CEC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820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AB8E13-8C98-44B2-A18E-C0B0FDAE5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8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87C0B-455D-4F4F-AF41-ABC5D4FB7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85;p37">
            <a:extLst>
              <a:ext uri="{FF2B5EF4-FFF2-40B4-BE49-F238E27FC236}">
                <a16:creationId xmlns:a16="http://schemas.microsoft.com/office/drawing/2014/main" id="{7312658F-1841-4679-8664-451E398404B8}"/>
              </a:ext>
            </a:extLst>
          </p:cNvPr>
          <p:cNvSpPr/>
          <p:nvPr/>
        </p:nvSpPr>
        <p:spPr>
          <a:xfrm>
            <a:off x="-122147" y="-205828"/>
            <a:ext cx="1066800" cy="1857375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01" name="Google Shape;1085;p37">
            <a:extLst>
              <a:ext uri="{FF2B5EF4-FFF2-40B4-BE49-F238E27FC236}">
                <a16:creationId xmlns:a16="http://schemas.microsoft.com/office/drawing/2014/main" id="{3159CE87-71FA-49FD-898B-40F5E00D90C0}"/>
              </a:ext>
            </a:extLst>
          </p:cNvPr>
          <p:cNvSpPr/>
          <p:nvPr/>
        </p:nvSpPr>
        <p:spPr>
          <a:xfrm rot="20661925">
            <a:off x="1609936" y="1675020"/>
            <a:ext cx="937547" cy="1218686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02" name="Google Shape;1085;p37">
            <a:extLst>
              <a:ext uri="{FF2B5EF4-FFF2-40B4-BE49-F238E27FC236}">
                <a16:creationId xmlns:a16="http://schemas.microsoft.com/office/drawing/2014/main" id="{4B13B617-7324-417D-BE94-C9D240AAC6AC}"/>
              </a:ext>
            </a:extLst>
          </p:cNvPr>
          <p:cNvSpPr/>
          <p:nvPr/>
        </p:nvSpPr>
        <p:spPr>
          <a:xfrm rot="17581155">
            <a:off x="3664611" y="2204202"/>
            <a:ext cx="937547" cy="1218686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ID" dirty="0"/>
          </a:p>
        </p:txBody>
      </p:sp>
      <p:sp>
        <p:nvSpPr>
          <p:cNvPr id="103" name="Google Shape;1085;p37">
            <a:extLst>
              <a:ext uri="{FF2B5EF4-FFF2-40B4-BE49-F238E27FC236}">
                <a16:creationId xmlns:a16="http://schemas.microsoft.com/office/drawing/2014/main" id="{62859645-2A65-4BC6-9D22-0C617483B8EC}"/>
              </a:ext>
            </a:extLst>
          </p:cNvPr>
          <p:cNvSpPr/>
          <p:nvPr/>
        </p:nvSpPr>
        <p:spPr>
          <a:xfrm rot="17076969">
            <a:off x="5633900" y="1632167"/>
            <a:ext cx="937547" cy="1218686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04" name="Google Shape;1085;p37">
            <a:extLst>
              <a:ext uri="{FF2B5EF4-FFF2-40B4-BE49-F238E27FC236}">
                <a16:creationId xmlns:a16="http://schemas.microsoft.com/office/drawing/2014/main" id="{F295F58E-C58E-488E-ACF4-25213B3C5889}"/>
              </a:ext>
            </a:extLst>
          </p:cNvPr>
          <p:cNvSpPr/>
          <p:nvPr/>
        </p:nvSpPr>
        <p:spPr>
          <a:xfrm rot="18853371">
            <a:off x="7349460" y="1363632"/>
            <a:ext cx="1044729" cy="1227805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227FD19-406A-495F-B487-1A7FEBE6DE40}"/>
              </a:ext>
            </a:extLst>
          </p:cNvPr>
          <p:cNvSpPr txBox="1"/>
          <p:nvPr/>
        </p:nvSpPr>
        <p:spPr>
          <a:xfrm>
            <a:off x="2177112" y="3401802"/>
            <a:ext cx="96410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Berlin Sans FB Demi" panose="020E0802020502020306" pitchFamily="34" charset="0"/>
              </a:rPr>
              <a:t>SPELLING HIJAIYAH</a:t>
            </a:r>
            <a:endParaRPr lang="en-ID" sz="6600" dirty="0">
              <a:latin typeface="Berlin Sans FB Demi" panose="020E0802020502020306" pitchFamily="34" charset="0"/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F223B6D-2D61-4104-B219-A00D184CAE07}"/>
              </a:ext>
            </a:extLst>
          </p:cNvPr>
          <p:cNvGrpSpPr/>
          <p:nvPr/>
        </p:nvGrpSpPr>
        <p:grpSpPr>
          <a:xfrm>
            <a:off x="-387758" y="2401571"/>
            <a:ext cx="1530906" cy="4648423"/>
            <a:chOff x="-387758" y="2401571"/>
            <a:chExt cx="1530906" cy="4648423"/>
          </a:xfrm>
        </p:grpSpPr>
        <p:sp>
          <p:nvSpPr>
            <p:cNvPr id="125" name="Google Shape;1146;p40">
              <a:extLst>
                <a:ext uri="{FF2B5EF4-FFF2-40B4-BE49-F238E27FC236}">
                  <a16:creationId xmlns:a16="http://schemas.microsoft.com/office/drawing/2014/main" id="{9454CDF9-7445-44A9-8407-9E30CCB12D06}"/>
                </a:ext>
              </a:extLst>
            </p:cNvPr>
            <p:cNvSpPr/>
            <p:nvPr/>
          </p:nvSpPr>
          <p:spPr>
            <a:xfrm>
              <a:off x="-387758" y="5890178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46;p40">
              <a:extLst>
                <a:ext uri="{FF2B5EF4-FFF2-40B4-BE49-F238E27FC236}">
                  <a16:creationId xmlns:a16="http://schemas.microsoft.com/office/drawing/2014/main" id="{67B3C7C7-A2D8-40FC-B263-65DCE47CDD35}"/>
                </a:ext>
              </a:extLst>
            </p:cNvPr>
            <p:cNvSpPr/>
            <p:nvPr/>
          </p:nvSpPr>
          <p:spPr>
            <a:xfrm>
              <a:off x="122544" y="5020282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46;p40">
              <a:extLst>
                <a:ext uri="{FF2B5EF4-FFF2-40B4-BE49-F238E27FC236}">
                  <a16:creationId xmlns:a16="http://schemas.microsoft.com/office/drawing/2014/main" id="{2836C2DA-E8D3-4D3C-9A99-C59646EE9D13}"/>
                </a:ext>
              </a:extLst>
            </p:cNvPr>
            <p:cNvSpPr/>
            <p:nvPr/>
          </p:nvSpPr>
          <p:spPr>
            <a:xfrm>
              <a:off x="-379019" y="4143622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46;p40">
              <a:extLst>
                <a:ext uri="{FF2B5EF4-FFF2-40B4-BE49-F238E27FC236}">
                  <a16:creationId xmlns:a16="http://schemas.microsoft.com/office/drawing/2014/main" id="{DBDA2AB2-A0B6-45C6-9EE2-20E3BE26DC2B}"/>
                </a:ext>
              </a:extLst>
            </p:cNvPr>
            <p:cNvSpPr/>
            <p:nvPr/>
          </p:nvSpPr>
          <p:spPr>
            <a:xfrm>
              <a:off x="122544" y="3266962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146;p40">
              <a:extLst>
                <a:ext uri="{FF2B5EF4-FFF2-40B4-BE49-F238E27FC236}">
                  <a16:creationId xmlns:a16="http://schemas.microsoft.com/office/drawing/2014/main" id="{C20AFFCB-25B1-43BB-BE3F-A3AFBA92F405}"/>
                </a:ext>
              </a:extLst>
            </p:cNvPr>
            <p:cNvSpPr/>
            <p:nvPr/>
          </p:nvSpPr>
          <p:spPr>
            <a:xfrm>
              <a:off x="-381384" y="2401571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B8FC99A-BB0F-403E-ACA4-1B646CA0A164}"/>
              </a:ext>
            </a:extLst>
          </p:cNvPr>
          <p:cNvGrpSpPr/>
          <p:nvPr/>
        </p:nvGrpSpPr>
        <p:grpSpPr>
          <a:xfrm>
            <a:off x="10084410" y="-290256"/>
            <a:ext cx="2481394" cy="2902525"/>
            <a:chOff x="10084410" y="-290256"/>
            <a:chExt cx="2481394" cy="2902525"/>
          </a:xfrm>
        </p:grpSpPr>
        <p:sp>
          <p:nvSpPr>
            <p:cNvPr id="130" name="Google Shape;1146;p40">
              <a:extLst>
                <a:ext uri="{FF2B5EF4-FFF2-40B4-BE49-F238E27FC236}">
                  <a16:creationId xmlns:a16="http://schemas.microsoft.com/office/drawing/2014/main" id="{6B65DF47-C0AC-4AF5-AB46-7696C301B535}"/>
                </a:ext>
              </a:extLst>
            </p:cNvPr>
            <p:cNvSpPr/>
            <p:nvPr/>
          </p:nvSpPr>
          <p:spPr>
            <a:xfrm>
              <a:off x="11545200" y="-290256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46;p40">
              <a:extLst>
                <a:ext uri="{FF2B5EF4-FFF2-40B4-BE49-F238E27FC236}">
                  <a16:creationId xmlns:a16="http://schemas.microsoft.com/office/drawing/2014/main" id="{0037BEAD-017A-4451-A8C6-1CDF93747D57}"/>
                </a:ext>
              </a:extLst>
            </p:cNvPr>
            <p:cNvSpPr/>
            <p:nvPr/>
          </p:nvSpPr>
          <p:spPr>
            <a:xfrm>
              <a:off x="11039949" y="571339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46;p40">
              <a:extLst>
                <a:ext uri="{FF2B5EF4-FFF2-40B4-BE49-F238E27FC236}">
                  <a16:creationId xmlns:a16="http://schemas.microsoft.com/office/drawing/2014/main" id="{E7DF73D6-D189-4733-A6F5-731FC91E2B84}"/>
                </a:ext>
              </a:extLst>
            </p:cNvPr>
            <p:cNvSpPr/>
            <p:nvPr/>
          </p:nvSpPr>
          <p:spPr>
            <a:xfrm>
              <a:off x="10084410" y="32688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46;p40">
              <a:extLst>
                <a:ext uri="{FF2B5EF4-FFF2-40B4-BE49-F238E27FC236}">
                  <a16:creationId xmlns:a16="http://schemas.microsoft.com/office/drawing/2014/main" id="{E7B2CFBA-911B-418C-BA38-6E91CDA76B70}"/>
                </a:ext>
              </a:extLst>
            </p:cNvPr>
            <p:cNvSpPr/>
            <p:nvPr/>
          </p:nvSpPr>
          <p:spPr>
            <a:xfrm>
              <a:off x="11535423" y="1452453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3" name="Picture 152">
            <a:extLst>
              <a:ext uri="{FF2B5EF4-FFF2-40B4-BE49-F238E27FC236}">
                <a16:creationId xmlns:a16="http://schemas.microsoft.com/office/drawing/2014/main" id="{16F5274A-A9BF-4508-869F-1859E0776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5" y="676543"/>
            <a:ext cx="2014500" cy="1426266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95DA469D-C99C-42A4-8453-C24B76D7B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96" y="2048738"/>
            <a:ext cx="1398659" cy="990251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C9103582-A9B6-4BAB-8D14-B83BFCED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64" y="1662715"/>
            <a:ext cx="1398659" cy="990251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912E895B-CAFB-426C-B00E-835ADFBB0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53" y="791210"/>
            <a:ext cx="1715722" cy="1214732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CFD892B5-D733-475F-B454-203D9E5CC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845" y="1175024"/>
            <a:ext cx="1398659" cy="990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263871-3E61-45EF-809A-275B85ED514A}"/>
              </a:ext>
            </a:extLst>
          </p:cNvPr>
          <p:cNvSpPr txBox="1"/>
          <p:nvPr/>
        </p:nvSpPr>
        <p:spPr>
          <a:xfrm>
            <a:off x="1256079" y="5767780"/>
            <a:ext cx="7903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</a:t>
            </a:r>
          </a:p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Power Point, </a:t>
            </a:r>
            <a:r>
              <a:rPr lang="en-US" dirty="0" err="1"/>
              <a:t>dengan</a:t>
            </a:r>
            <a:r>
              <a:rPr lang="en-US" dirty="0"/>
              <a:t> image </a:t>
            </a:r>
            <a:r>
              <a:rPr lang="en-US" dirty="0" err="1"/>
              <a:t>ilustrasi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website: https://id.pinterest.com/andiniiwijaya/animasi-lebah/ </a:t>
            </a:r>
            <a:endParaRPr lang="en-ID" dirty="0"/>
          </a:p>
          <a:p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981CD-25D6-4869-9408-CE1B0D283386}"/>
              </a:ext>
            </a:extLst>
          </p:cNvPr>
          <p:cNvSpPr txBox="1"/>
          <p:nvPr/>
        </p:nvSpPr>
        <p:spPr>
          <a:xfrm>
            <a:off x="7943075" y="4426778"/>
            <a:ext cx="242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With Miss Amna</a:t>
            </a:r>
            <a:endParaRPr lang="en-ID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2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6;p40">
            <a:extLst>
              <a:ext uri="{FF2B5EF4-FFF2-40B4-BE49-F238E27FC236}">
                <a16:creationId xmlns:a16="http://schemas.microsoft.com/office/drawing/2014/main" id="{ABD62D6A-23FC-47DF-B956-9130E08CD595}"/>
              </a:ext>
            </a:extLst>
          </p:cNvPr>
          <p:cNvSpPr/>
          <p:nvPr/>
        </p:nvSpPr>
        <p:spPr>
          <a:xfrm>
            <a:off x="1573456" y="1115900"/>
            <a:ext cx="2463972" cy="2710512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3800" b="1" dirty="0"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rPr>
              <a:t>صَ</a:t>
            </a:r>
            <a:endParaRPr sz="13800" b="1" dirty="0">
              <a:latin typeface="Arabic Typesetting" panose="03020402040406030203" pitchFamily="66" charset="-78"/>
              <a:ea typeface="Arial Unicode MS" panose="020B0604020202020204" pitchFamily="34" charset="-128"/>
              <a:cs typeface="Arabic Typesetting" panose="03020402040406030203" pitchFamily="66" charset="-78"/>
            </a:endParaRPr>
          </a:p>
        </p:txBody>
      </p:sp>
      <p:sp>
        <p:nvSpPr>
          <p:cNvPr id="3" name="Google Shape;1146;p40">
            <a:extLst>
              <a:ext uri="{FF2B5EF4-FFF2-40B4-BE49-F238E27FC236}">
                <a16:creationId xmlns:a16="http://schemas.microsoft.com/office/drawing/2014/main" id="{6E8D7A70-98A9-4CC5-A0B4-3C966821D9CB}"/>
              </a:ext>
            </a:extLst>
          </p:cNvPr>
          <p:cNvSpPr/>
          <p:nvPr/>
        </p:nvSpPr>
        <p:spPr>
          <a:xfrm>
            <a:off x="6269719" y="2161301"/>
            <a:ext cx="2463972" cy="2593579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3800" b="1" dirty="0"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rPr>
              <a:t>ضَ</a:t>
            </a:r>
            <a:endParaRPr sz="13800" b="1" dirty="0">
              <a:latin typeface="Arabic Typesetting" panose="03020402040406030203" pitchFamily="66" charset="-78"/>
              <a:ea typeface="Arial Unicode MS" panose="020B0604020202020204" pitchFamily="34" charset="-128"/>
              <a:cs typeface="Arabic Typesetting" panose="03020402040406030203" pitchFamily="66" charset="-78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6028401-EB53-44FB-BBE9-93013FA9406E}"/>
              </a:ext>
            </a:extLst>
          </p:cNvPr>
          <p:cNvGrpSpPr/>
          <p:nvPr/>
        </p:nvGrpSpPr>
        <p:grpSpPr>
          <a:xfrm>
            <a:off x="-358381" y="318132"/>
            <a:ext cx="2542956" cy="1784677"/>
            <a:chOff x="-358381" y="318132"/>
            <a:chExt cx="2542956" cy="1784677"/>
          </a:xfrm>
        </p:grpSpPr>
        <p:sp>
          <p:nvSpPr>
            <p:cNvPr id="42" name="Google Shape;1085;p37">
              <a:extLst>
                <a:ext uri="{FF2B5EF4-FFF2-40B4-BE49-F238E27FC236}">
                  <a16:creationId xmlns:a16="http://schemas.microsoft.com/office/drawing/2014/main" id="{7CE1E807-D8E5-4A3E-AFEF-4633AB4DBFE3}"/>
                </a:ext>
              </a:extLst>
            </p:cNvPr>
            <p:cNvSpPr/>
            <p:nvPr/>
          </p:nvSpPr>
          <p:spPr>
            <a:xfrm rot="20661925">
              <a:off x="-358381" y="318132"/>
              <a:ext cx="937547" cy="1218686"/>
            </a:xfrm>
            <a:custGeom>
              <a:avLst/>
              <a:gdLst/>
              <a:ahLst/>
              <a:cxnLst/>
              <a:rect l="l" t="t" r="r" b="b"/>
              <a:pathLst>
                <a:path w="42672" h="74295" extrusionOk="0">
                  <a:moveTo>
                    <a:pt x="42672" y="74295"/>
                  </a:moveTo>
                  <a:cubicBezTo>
                    <a:pt x="33547" y="74295"/>
                    <a:pt x="21101" y="67753"/>
                    <a:pt x="20193" y="58674"/>
                  </a:cubicBezTo>
                  <a:cubicBezTo>
                    <a:pt x="19304" y="49785"/>
                    <a:pt x="30369" y="41060"/>
                    <a:pt x="27051" y="32766"/>
                  </a:cubicBezTo>
                  <a:cubicBezTo>
                    <a:pt x="24002" y="25144"/>
                    <a:pt x="12663" y="24474"/>
                    <a:pt x="6858" y="18669"/>
                  </a:cubicBezTo>
                  <a:cubicBezTo>
                    <a:pt x="2170" y="13981"/>
                    <a:pt x="0" y="663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4FA1F41-440B-435F-A066-137010896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75" y="676543"/>
              <a:ext cx="2014500" cy="1426266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9ADC7C9-49DB-4FA7-B96A-D5D09888E720}"/>
              </a:ext>
            </a:extLst>
          </p:cNvPr>
          <p:cNvGrpSpPr/>
          <p:nvPr/>
        </p:nvGrpSpPr>
        <p:grpSpPr>
          <a:xfrm>
            <a:off x="4088594" y="1044890"/>
            <a:ext cx="3750633" cy="2406847"/>
            <a:chOff x="4088594" y="1044890"/>
            <a:chExt cx="3750633" cy="2406847"/>
          </a:xfrm>
        </p:grpSpPr>
        <p:sp>
          <p:nvSpPr>
            <p:cNvPr id="43" name="Google Shape;1085;p37">
              <a:extLst>
                <a:ext uri="{FF2B5EF4-FFF2-40B4-BE49-F238E27FC236}">
                  <a16:creationId xmlns:a16="http://schemas.microsoft.com/office/drawing/2014/main" id="{06D5EF39-41C0-43AA-89BD-2CE827B31514}"/>
                </a:ext>
              </a:extLst>
            </p:cNvPr>
            <p:cNvSpPr/>
            <p:nvPr/>
          </p:nvSpPr>
          <p:spPr>
            <a:xfrm rot="16854017">
              <a:off x="4413284" y="1693872"/>
              <a:ext cx="1433175" cy="2082555"/>
            </a:xfrm>
            <a:custGeom>
              <a:avLst/>
              <a:gdLst/>
              <a:ahLst/>
              <a:cxnLst/>
              <a:rect l="l" t="t" r="r" b="b"/>
              <a:pathLst>
                <a:path w="42672" h="74295" extrusionOk="0">
                  <a:moveTo>
                    <a:pt x="42672" y="74295"/>
                  </a:moveTo>
                  <a:cubicBezTo>
                    <a:pt x="33547" y="74295"/>
                    <a:pt x="21101" y="67753"/>
                    <a:pt x="20193" y="58674"/>
                  </a:cubicBezTo>
                  <a:cubicBezTo>
                    <a:pt x="19304" y="49785"/>
                    <a:pt x="30369" y="41060"/>
                    <a:pt x="27051" y="32766"/>
                  </a:cubicBezTo>
                  <a:cubicBezTo>
                    <a:pt x="24002" y="25144"/>
                    <a:pt x="12663" y="24474"/>
                    <a:pt x="6858" y="18669"/>
                  </a:cubicBezTo>
                  <a:cubicBezTo>
                    <a:pt x="2170" y="13981"/>
                    <a:pt x="0" y="663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55A7507-21E8-4536-8E35-0F56D126A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727" y="1044890"/>
              <a:ext cx="2014500" cy="1426266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7236E46-AC05-4573-8153-179425C4C27A}"/>
              </a:ext>
            </a:extLst>
          </p:cNvPr>
          <p:cNvGrpSpPr/>
          <p:nvPr/>
        </p:nvGrpSpPr>
        <p:grpSpPr>
          <a:xfrm rot="1535021" flipH="1">
            <a:off x="-267695" y="4730192"/>
            <a:ext cx="2572552" cy="2902525"/>
            <a:chOff x="10084410" y="-290256"/>
            <a:chExt cx="2481394" cy="2902525"/>
          </a:xfrm>
        </p:grpSpPr>
        <p:sp>
          <p:nvSpPr>
            <p:cNvPr id="48" name="Google Shape;1146;p40">
              <a:extLst>
                <a:ext uri="{FF2B5EF4-FFF2-40B4-BE49-F238E27FC236}">
                  <a16:creationId xmlns:a16="http://schemas.microsoft.com/office/drawing/2014/main" id="{B5AB1FA6-78F3-4009-AB43-2D0861D4977B}"/>
                </a:ext>
              </a:extLst>
            </p:cNvPr>
            <p:cNvSpPr/>
            <p:nvPr/>
          </p:nvSpPr>
          <p:spPr>
            <a:xfrm>
              <a:off x="11545200" y="-290256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46;p40">
              <a:extLst>
                <a:ext uri="{FF2B5EF4-FFF2-40B4-BE49-F238E27FC236}">
                  <a16:creationId xmlns:a16="http://schemas.microsoft.com/office/drawing/2014/main" id="{A5A8EDE2-1F45-4A61-AC18-CE91A6EB64D5}"/>
                </a:ext>
              </a:extLst>
            </p:cNvPr>
            <p:cNvSpPr/>
            <p:nvPr/>
          </p:nvSpPr>
          <p:spPr>
            <a:xfrm>
              <a:off x="11039949" y="571339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46;p40">
              <a:extLst>
                <a:ext uri="{FF2B5EF4-FFF2-40B4-BE49-F238E27FC236}">
                  <a16:creationId xmlns:a16="http://schemas.microsoft.com/office/drawing/2014/main" id="{191E7540-B153-4BF3-889B-9F826CF09D62}"/>
                </a:ext>
              </a:extLst>
            </p:cNvPr>
            <p:cNvSpPr/>
            <p:nvPr/>
          </p:nvSpPr>
          <p:spPr>
            <a:xfrm>
              <a:off x="10084410" y="32688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46;p40">
              <a:extLst>
                <a:ext uri="{FF2B5EF4-FFF2-40B4-BE49-F238E27FC236}">
                  <a16:creationId xmlns:a16="http://schemas.microsoft.com/office/drawing/2014/main" id="{DCE5D787-895E-4576-B2D4-588660BB6EFA}"/>
                </a:ext>
              </a:extLst>
            </p:cNvPr>
            <p:cNvSpPr/>
            <p:nvPr/>
          </p:nvSpPr>
          <p:spPr>
            <a:xfrm>
              <a:off x="11535423" y="1452453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C4177E4-6F81-4D41-87CD-9914D719C3E7}"/>
              </a:ext>
            </a:extLst>
          </p:cNvPr>
          <p:cNvGrpSpPr/>
          <p:nvPr/>
        </p:nvGrpSpPr>
        <p:grpSpPr>
          <a:xfrm rot="5400000">
            <a:off x="9397986" y="-1973765"/>
            <a:ext cx="1530906" cy="4648423"/>
            <a:chOff x="-387758" y="2401571"/>
            <a:chExt cx="1530906" cy="4648423"/>
          </a:xfrm>
        </p:grpSpPr>
        <p:sp>
          <p:nvSpPr>
            <p:cNvPr id="53" name="Google Shape;1146;p40">
              <a:extLst>
                <a:ext uri="{FF2B5EF4-FFF2-40B4-BE49-F238E27FC236}">
                  <a16:creationId xmlns:a16="http://schemas.microsoft.com/office/drawing/2014/main" id="{714D3DDE-A85B-4FC9-9C17-999E66140AF9}"/>
                </a:ext>
              </a:extLst>
            </p:cNvPr>
            <p:cNvSpPr/>
            <p:nvPr/>
          </p:nvSpPr>
          <p:spPr>
            <a:xfrm>
              <a:off x="-387758" y="5890178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46;p40">
              <a:extLst>
                <a:ext uri="{FF2B5EF4-FFF2-40B4-BE49-F238E27FC236}">
                  <a16:creationId xmlns:a16="http://schemas.microsoft.com/office/drawing/2014/main" id="{391A493E-15DB-4593-978A-3C2423F58C29}"/>
                </a:ext>
              </a:extLst>
            </p:cNvPr>
            <p:cNvSpPr/>
            <p:nvPr/>
          </p:nvSpPr>
          <p:spPr>
            <a:xfrm>
              <a:off x="122544" y="5020282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46;p40">
              <a:extLst>
                <a:ext uri="{FF2B5EF4-FFF2-40B4-BE49-F238E27FC236}">
                  <a16:creationId xmlns:a16="http://schemas.microsoft.com/office/drawing/2014/main" id="{C5BE29FB-13E6-496E-93F1-A615C0CF6947}"/>
                </a:ext>
              </a:extLst>
            </p:cNvPr>
            <p:cNvSpPr/>
            <p:nvPr/>
          </p:nvSpPr>
          <p:spPr>
            <a:xfrm>
              <a:off x="-379019" y="4143622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46;p40">
              <a:extLst>
                <a:ext uri="{FF2B5EF4-FFF2-40B4-BE49-F238E27FC236}">
                  <a16:creationId xmlns:a16="http://schemas.microsoft.com/office/drawing/2014/main" id="{3EA9818D-57F2-45BF-B773-C9FDFEBE8714}"/>
                </a:ext>
              </a:extLst>
            </p:cNvPr>
            <p:cNvSpPr/>
            <p:nvPr/>
          </p:nvSpPr>
          <p:spPr>
            <a:xfrm>
              <a:off x="122544" y="3266962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1146;p40">
              <a:extLst>
                <a:ext uri="{FF2B5EF4-FFF2-40B4-BE49-F238E27FC236}">
                  <a16:creationId xmlns:a16="http://schemas.microsoft.com/office/drawing/2014/main" id="{8D9F210A-C581-4B01-8E71-184FB033F73B}"/>
                </a:ext>
              </a:extLst>
            </p:cNvPr>
            <p:cNvSpPr/>
            <p:nvPr/>
          </p:nvSpPr>
          <p:spPr>
            <a:xfrm>
              <a:off x="-381384" y="2401571"/>
              <a:ext cx="1020604" cy="1159816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149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85;p37">
            <a:extLst>
              <a:ext uri="{FF2B5EF4-FFF2-40B4-BE49-F238E27FC236}">
                <a16:creationId xmlns:a16="http://schemas.microsoft.com/office/drawing/2014/main" id="{D6881CAB-934F-4465-9D81-64DBB3607B45}"/>
              </a:ext>
            </a:extLst>
          </p:cNvPr>
          <p:cNvSpPr/>
          <p:nvPr/>
        </p:nvSpPr>
        <p:spPr>
          <a:xfrm rot="20661925">
            <a:off x="11356541" y="5764777"/>
            <a:ext cx="937547" cy="1218686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2F266-EACA-471F-ADB9-9A463728A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789" flipH="1">
            <a:off x="10278387" y="4777635"/>
            <a:ext cx="1341501" cy="1188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A0F583-96FC-4BAF-A9A7-1DCA0A238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858" y="-411948"/>
            <a:ext cx="3071448" cy="3025376"/>
          </a:xfrm>
          <a:prstGeom prst="rect">
            <a:avLst/>
          </a:prstGeom>
        </p:spPr>
      </p:pic>
      <p:sp>
        <p:nvSpPr>
          <p:cNvPr id="12" name="Half Frame 11">
            <a:extLst>
              <a:ext uri="{FF2B5EF4-FFF2-40B4-BE49-F238E27FC236}">
                <a16:creationId xmlns:a16="http://schemas.microsoft.com/office/drawing/2014/main" id="{A3ABAC09-4B73-4487-A4E0-43D7B7F4F0ED}"/>
              </a:ext>
            </a:extLst>
          </p:cNvPr>
          <p:cNvSpPr/>
          <p:nvPr/>
        </p:nvSpPr>
        <p:spPr>
          <a:xfrm flipH="1">
            <a:off x="11209665" y="241289"/>
            <a:ext cx="726099" cy="474427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8261A72C-1FC7-4FD8-A230-1AB6167BBB98}"/>
              </a:ext>
            </a:extLst>
          </p:cNvPr>
          <p:cNvSpPr/>
          <p:nvPr/>
        </p:nvSpPr>
        <p:spPr>
          <a:xfrm rot="16200000">
            <a:off x="5087076" y="828119"/>
            <a:ext cx="697006" cy="1044708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BC7E813F-7F83-4048-BAC4-A99A5E7AFD26}"/>
              </a:ext>
            </a:extLst>
          </p:cNvPr>
          <p:cNvCxnSpPr>
            <a:cxnSpLocks/>
          </p:cNvCxnSpPr>
          <p:nvPr/>
        </p:nvCxnSpPr>
        <p:spPr>
          <a:xfrm>
            <a:off x="2269590" y="1516553"/>
            <a:ext cx="4893229" cy="51355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E1B2A3FC-4FC6-491A-9094-B42702CDCD3B}"/>
              </a:ext>
            </a:extLst>
          </p:cNvPr>
          <p:cNvCxnSpPr>
            <a:cxnSpLocks/>
          </p:cNvCxnSpPr>
          <p:nvPr/>
        </p:nvCxnSpPr>
        <p:spPr>
          <a:xfrm>
            <a:off x="1988207" y="2055383"/>
            <a:ext cx="5644729" cy="542820"/>
          </a:xfrm>
          <a:prstGeom prst="bentConnector3">
            <a:avLst>
              <a:gd name="adj1" fmla="val 397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52B2E58-935D-49F8-91E5-4C29ECBDBDEB}"/>
              </a:ext>
            </a:extLst>
          </p:cNvPr>
          <p:cNvCxnSpPr/>
          <p:nvPr/>
        </p:nvCxnSpPr>
        <p:spPr>
          <a:xfrm>
            <a:off x="5897363" y="4868744"/>
            <a:ext cx="4409506" cy="53008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373BAF6-A82D-4335-B18B-FE80700CFD3E}"/>
              </a:ext>
            </a:extLst>
          </p:cNvPr>
          <p:cNvCxnSpPr/>
          <p:nvPr/>
        </p:nvCxnSpPr>
        <p:spPr>
          <a:xfrm>
            <a:off x="6301408" y="4299372"/>
            <a:ext cx="4409506" cy="53008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2298617-FBF9-42F9-8409-B410FAF7D757}"/>
              </a:ext>
            </a:extLst>
          </p:cNvPr>
          <p:cNvCxnSpPr>
            <a:cxnSpLocks/>
          </p:cNvCxnSpPr>
          <p:nvPr/>
        </p:nvCxnSpPr>
        <p:spPr>
          <a:xfrm flipV="1">
            <a:off x="1423543" y="4868744"/>
            <a:ext cx="4473820" cy="673156"/>
          </a:xfrm>
          <a:prstGeom prst="bentConnector3">
            <a:avLst>
              <a:gd name="adj1" fmla="val 4610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E825DBEC-33BB-4FCF-BA50-FF874009E17D}"/>
              </a:ext>
            </a:extLst>
          </p:cNvPr>
          <p:cNvCxnSpPr>
            <a:cxnSpLocks/>
          </p:cNvCxnSpPr>
          <p:nvPr/>
        </p:nvCxnSpPr>
        <p:spPr>
          <a:xfrm flipV="1">
            <a:off x="1793113" y="4293411"/>
            <a:ext cx="4528138" cy="697307"/>
          </a:xfrm>
          <a:prstGeom prst="bentConnector3">
            <a:avLst>
              <a:gd name="adj1" fmla="val 2596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B2155F17-A416-4252-8228-A439431B20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5139" y="4141838"/>
            <a:ext cx="1302292" cy="313660"/>
          </a:xfrm>
          <a:prstGeom prst="bentConnector3">
            <a:avLst>
              <a:gd name="adj1" fmla="val 433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CEDA51E1-F4F1-4EA5-AE08-7293195995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4644" y="4119560"/>
            <a:ext cx="2495027" cy="367842"/>
          </a:xfrm>
          <a:prstGeom prst="bentConnector3">
            <a:avLst>
              <a:gd name="adj1" fmla="val 627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04AADD8-C140-45B2-9809-A3D1D81DFD5F}"/>
              </a:ext>
            </a:extLst>
          </p:cNvPr>
          <p:cNvCxnSpPr>
            <a:cxnSpLocks/>
          </p:cNvCxnSpPr>
          <p:nvPr/>
        </p:nvCxnSpPr>
        <p:spPr>
          <a:xfrm>
            <a:off x="1497703" y="3654678"/>
            <a:ext cx="4409657" cy="31158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73D92150-CB86-47FD-B85C-46FC7D734BF9}"/>
              </a:ext>
            </a:extLst>
          </p:cNvPr>
          <p:cNvCxnSpPr>
            <a:cxnSpLocks/>
          </p:cNvCxnSpPr>
          <p:nvPr/>
        </p:nvCxnSpPr>
        <p:spPr>
          <a:xfrm>
            <a:off x="1026072" y="3057951"/>
            <a:ext cx="4409506" cy="455423"/>
          </a:xfrm>
          <a:prstGeom prst="bentConnector3">
            <a:avLst>
              <a:gd name="adj1" fmla="val 717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7E4324A4-0CCE-494F-888E-3B5AAC72BA0B}"/>
              </a:ext>
            </a:extLst>
          </p:cNvPr>
          <p:cNvCxnSpPr>
            <a:cxnSpLocks/>
          </p:cNvCxnSpPr>
          <p:nvPr/>
        </p:nvCxnSpPr>
        <p:spPr>
          <a:xfrm flipV="1">
            <a:off x="5439179" y="2999731"/>
            <a:ext cx="5177552" cy="511879"/>
          </a:xfrm>
          <a:prstGeom prst="bentConnector3">
            <a:avLst>
              <a:gd name="adj1" fmla="val 300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1B0BBAAC-6CF0-48E8-B8D6-83718C8C48F2}"/>
              </a:ext>
            </a:extLst>
          </p:cNvPr>
          <p:cNvCxnSpPr>
            <a:cxnSpLocks/>
          </p:cNvCxnSpPr>
          <p:nvPr/>
        </p:nvCxnSpPr>
        <p:spPr>
          <a:xfrm flipV="1">
            <a:off x="5907360" y="3429000"/>
            <a:ext cx="5275692" cy="537441"/>
          </a:xfrm>
          <a:prstGeom prst="bentConnector3">
            <a:avLst>
              <a:gd name="adj1" fmla="val 2881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2B2A3226-4F4C-4EA4-B486-2FC18458AF0D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46910" y="1803112"/>
            <a:ext cx="2739888" cy="511889"/>
          </a:xfrm>
          <a:prstGeom prst="bentConnector3">
            <a:avLst>
              <a:gd name="adj1" fmla="val 563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31397037-2EF6-447E-A078-76D77DD23B1B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08344" y="1874610"/>
            <a:ext cx="1774652" cy="472062"/>
          </a:xfrm>
          <a:prstGeom prst="bentConnector3">
            <a:avLst>
              <a:gd name="adj1" fmla="val 8189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BAE07A3C-3694-4EC8-BE91-1ADE632E764A}"/>
              </a:ext>
            </a:extLst>
          </p:cNvPr>
          <p:cNvCxnSpPr>
            <a:cxnSpLocks/>
          </p:cNvCxnSpPr>
          <p:nvPr/>
        </p:nvCxnSpPr>
        <p:spPr>
          <a:xfrm flipV="1">
            <a:off x="7158004" y="704712"/>
            <a:ext cx="3512899" cy="247932"/>
          </a:xfrm>
          <a:prstGeom prst="bentConnector3">
            <a:avLst>
              <a:gd name="adj1" fmla="val 367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412323DE-0018-420F-9F29-4C8C8E681494}"/>
              </a:ext>
            </a:extLst>
          </p:cNvPr>
          <p:cNvCxnSpPr>
            <a:cxnSpLocks/>
          </p:cNvCxnSpPr>
          <p:nvPr/>
        </p:nvCxnSpPr>
        <p:spPr>
          <a:xfrm flipV="1">
            <a:off x="7581892" y="1213654"/>
            <a:ext cx="2577747" cy="21202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27EE767D-1DB0-43DC-BB60-659951652FE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22998" y="2030104"/>
            <a:ext cx="1166649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B4CF9446-24D9-4174-8F1A-C8B3259FB5C8}"/>
              </a:ext>
            </a:extLst>
          </p:cNvPr>
          <p:cNvCxnSpPr>
            <a:cxnSpLocks/>
          </p:cNvCxnSpPr>
          <p:nvPr/>
        </p:nvCxnSpPr>
        <p:spPr>
          <a:xfrm rot="5400000">
            <a:off x="6628527" y="1495811"/>
            <a:ext cx="1063770" cy="481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20B5732A-4AFC-4F47-B92D-9F6F5421993B}"/>
              </a:ext>
            </a:extLst>
          </p:cNvPr>
          <p:cNvSpPr txBox="1"/>
          <p:nvPr/>
        </p:nvSpPr>
        <p:spPr>
          <a:xfrm>
            <a:off x="9140932" y="4729501"/>
            <a:ext cx="991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صَ</a:t>
            </a:r>
            <a:endParaRPr lang="en-ID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D5D6D70-34E4-47CF-801B-763B46440EB8}"/>
              </a:ext>
            </a:extLst>
          </p:cNvPr>
          <p:cNvSpPr txBox="1"/>
          <p:nvPr/>
        </p:nvSpPr>
        <p:spPr>
          <a:xfrm>
            <a:off x="6974887" y="4187482"/>
            <a:ext cx="991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ضَ</a:t>
            </a:r>
            <a:endParaRPr lang="en-ID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505576D-34F1-4569-857B-C8417ADC9094}"/>
              </a:ext>
            </a:extLst>
          </p:cNvPr>
          <p:cNvSpPr txBox="1"/>
          <p:nvPr/>
        </p:nvSpPr>
        <p:spPr>
          <a:xfrm>
            <a:off x="4015410" y="4187482"/>
            <a:ext cx="879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صَ</a:t>
            </a:r>
            <a:endParaRPr lang="en-ID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4D762CD-CAA9-40AB-A6D1-FC104BDB6D1C}"/>
              </a:ext>
            </a:extLst>
          </p:cNvPr>
          <p:cNvSpPr txBox="1"/>
          <p:nvPr/>
        </p:nvSpPr>
        <p:spPr>
          <a:xfrm>
            <a:off x="930382" y="2933001"/>
            <a:ext cx="105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ضَ</a:t>
            </a:r>
            <a:endParaRPr lang="en-ID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67F6305-7DC1-457C-88E7-79FB4E24816E}"/>
              </a:ext>
            </a:extLst>
          </p:cNvPr>
          <p:cNvSpPr txBox="1"/>
          <p:nvPr/>
        </p:nvSpPr>
        <p:spPr>
          <a:xfrm>
            <a:off x="8432397" y="2814818"/>
            <a:ext cx="567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ضَ</a:t>
            </a:r>
            <a:endParaRPr lang="en-ID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70B111D-6E15-4236-BCD2-D485FD7C681F}"/>
              </a:ext>
            </a:extLst>
          </p:cNvPr>
          <p:cNvSpPr txBox="1"/>
          <p:nvPr/>
        </p:nvSpPr>
        <p:spPr>
          <a:xfrm>
            <a:off x="7702411" y="819247"/>
            <a:ext cx="615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صَ</a:t>
            </a:r>
            <a:endParaRPr lang="en-ID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0E0980E-A4FA-46C3-AF74-A83360C1D7CF}"/>
              </a:ext>
            </a:extLst>
          </p:cNvPr>
          <p:cNvSpPr txBox="1"/>
          <p:nvPr/>
        </p:nvSpPr>
        <p:spPr>
          <a:xfrm>
            <a:off x="2688662" y="1334857"/>
            <a:ext cx="567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صَ</a:t>
            </a:r>
            <a:endParaRPr lang="en-ID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D8ED1DF-EC40-4208-A5CA-8EF9B29262BF}"/>
              </a:ext>
            </a:extLst>
          </p:cNvPr>
          <p:cNvSpPr txBox="1"/>
          <p:nvPr/>
        </p:nvSpPr>
        <p:spPr>
          <a:xfrm>
            <a:off x="1885132" y="4967690"/>
            <a:ext cx="815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صَ</a:t>
            </a:r>
            <a:endParaRPr lang="en-ID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A1837C8-4A4A-479B-8A5C-CD0FA132E420}"/>
              </a:ext>
            </a:extLst>
          </p:cNvPr>
          <p:cNvSpPr txBox="1"/>
          <p:nvPr/>
        </p:nvSpPr>
        <p:spPr>
          <a:xfrm>
            <a:off x="5209017" y="3370065"/>
            <a:ext cx="76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صَ</a:t>
            </a:r>
            <a:endParaRPr lang="en-ID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E21300-AC00-41FB-8833-3BAB7DB7B7B3}"/>
              </a:ext>
            </a:extLst>
          </p:cNvPr>
          <p:cNvSpPr txBox="1"/>
          <p:nvPr/>
        </p:nvSpPr>
        <p:spPr>
          <a:xfrm>
            <a:off x="10112009" y="1446780"/>
            <a:ext cx="567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ضَ</a:t>
            </a:r>
            <a:endParaRPr lang="en-ID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5B21ACD-82CF-43E6-BB66-ED7FCFFD319B}"/>
              </a:ext>
            </a:extLst>
          </p:cNvPr>
          <p:cNvSpPr txBox="1"/>
          <p:nvPr/>
        </p:nvSpPr>
        <p:spPr>
          <a:xfrm>
            <a:off x="5694242" y="1980165"/>
            <a:ext cx="644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ضَ</a:t>
            </a:r>
            <a:endParaRPr lang="en-ID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5797DA-56D4-4BE3-B0F5-EFD3418A587F}"/>
              </a:ext>
            </a:extLst>
          </p:cNvPr>
          <p:cNvSpPr/>
          <p:nvPr/>
        </p:nvSpPr>
        <p:spPr>
          <a:xfrm>
            <a:off x="1898572" y="82620"/>
            <a:ext cx="5902142" cy="6219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Yuk bantu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Lebah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pulang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rumahnya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!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T</a:t>
            </a:r>
            <a:r>
              <a:rPr lang="en-ID" sz="2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eman-teman</a:t>
            </a:r>
            <a:r>
              <a:rPr lang="en-ID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sambil</a:t>
            </a:r>
            <a:r>
              <a:rPr lang="en-ID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menyebutkan</a:t>
            </a:r>
            <a:r>
              <a:rPr lang="en-ID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hurufnya</a:t>
            </a:r>
            <a:r>
              <a:rPr lang="en-ID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yaa</a:t>
            </a:r>
            <a:r>
              <a:rPr lang="en-ID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…</a:t>
            </a:r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C 0.06901 -3.33333E-6 0.125 0.05602 0.125 0.125 C 0.125 0.19398 0.06901 0.25 3.125E-6 0.25 C -0.06901 0.25 -0.125 0.19398 -0.125 0.125 C -0.125 0.05602 -0.06901 -3.33333E-6 3.125E-6 -3.33333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09805 -0.0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05 -0.06412 L -0.25235 -0.14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35 -0.14236 L -0.50365 -0.142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365 -0.14236 L -0.68894 -0.03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94 -0.0368 L -0.70469 -0.0368 L -0.70469 -0.07592 L -0.71953 -0.07592 L -0.71953 -0.11481 L -0.73438 -0.11481 L -0.73438 -0.1537 L -0.75 -0.1537 L -0.75 -0.19259 L -0.76485 -0.19259 L -0.76485 -0.23148 L -0.77969 -0.23148 L -0.77969 -0.27037 L -0.7944 -0.27037 L -0.7944 -0.30926 " pathEditMode="relative" rAng="0" ptsTypes="AAAAAAAAAA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3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44 -0.30925 L -0.69284 -0.25949 C -0.67175 -0.24745 -0.64011 -0.23981 -0.60677 -0.23981 C -0.56888 -0.23981 -0.53854 -0.24745 -0.51745 -0.25949 L -0.41576 -0.30925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32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575 -0.30926 L -0.3483 -0.29098 C -0.33424 -0.28704 -0.31315 -0.28473 -0.29101 -0.28473 C -0.26575 -0.28473 -0.24557 -0.28704 -0.23151 -0.29098 L -0.1638 -0.3092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81 -0.30926 L -0.14727 -0.30926 L -0.14727 -0.34213 L -0.12761 -0.34213 L -0.12761 -0.37477 L -0.10808 -0.37477 L -0.10808 -0.40694 L -0.08854 -0.40694 L -0.08854 -0.43935 L -0.06901 -0.43935 L -0.06901 -0.47176 L -0.04961 -0.47176 L -0.04961 -0.50393 L -0.02969 -0.50393 L -0.02969 -0.53588 " pathEditMode="relative" rAng="0" ptsTypes="AAAAAAAAAAAAA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-0.53588 L -0.24167 -0.6277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6 -0.62778 L -0.39805 -0.4719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05 -0.47199 L -0.64883 -0.5592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883 -0.55926 L -0.73138 -0.716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59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Arabic Typesetting</vt:lpstr>
      <vt:lpstr>Arial</vt:lpstr>
      <vt:lpstr>Bahnschrift SemiBold</vt:lpstr>
      <vt:lpstr>Berlin Sans FB</vt:lpstr>
      <vt:lpstr>Berlin Sans FB Demi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ACER</cp:lastModifiedBy>
  <cp:revision>19</cp:revision>
  <dcterms:created xsi:type="dcterms:W3CDTF">2021-10-19T12:44:41Z</dcterms:created>
  <dcterms:modified xsi:type="dcterms:W3CDTF">2021-12-09T00:48:22Z</dcterms:modified>
</cp:coreProperties>
</file>